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5921-3FDC-4FA9-A36F-74CC0A2EBC12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A5921-3FDC-4FA9-A36F-74CC0A2EBC12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B7E7-F24C-4A1C-BFB7-9553994A39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Ніч свя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O, </a:t>
            </a:r>
            <a:r>
              <a:rPr lang="az-Cyrl-AZ" b="1" dirty="0" smtClean="0">
                <a:solidFill>
                  <a:schemeClr val="bg1"/>
                </a:solidFill>
              </a:rPr>
              <a:t>Ніч свята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990600"/>
            <a:ext cx="9906000" cy="5638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О, ніч свята! Яскраво сяють зорі,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В цю ніч для нас Спаситель родивсь.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Весь світ лежав у темряві гріховній, 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Та Він прийшов, щоб явити світло всім!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Мине пітьма - вже день новий світає,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Зоріє нам славетне майбуття!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Слухайте всі хор ангелів співає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О ніч Свята, о ніч Його Різдва 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О ніч Свята, о ніч Різдва Христа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az-Cyrl-AZ" b="1" dirty="0" smtClean="0">
              <a:solidFill>
                <a:schemeClr val="bg1"/>
              </a:solidFill>
            </a:endParaRPr>
          </a:p>
          <a:p>
            <a:r>
              <a:rPr lang="az-Cyrl-AZ" b="1" dirty="0" smtClean="0">
                <a:solidFill>
                  <a:schemeClr val="bg1"/>
                </a:solidFill>
              </a:rPr>
              <a:t>Він учить нас в любові жити вірно 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Любов і ласка, це вістка Його 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Світ, що в темряві томиться безмірно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Пізнає волю спасіння Його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О Цар царів у яслах народився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Щоб від гріха звільнити всіх людей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Спаситель наш в цей грішний світ зʼявився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О ніч Свята, о ніч Иого Різдва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az-Cyrl-AZ" b="1" dirty="0" smtClean="0">
                <a:solidFill>
                  <a:schemeClr val="bg1"/>
                </a:solidFill>
              </a:rPr>
              <a:t>ніч Свята, о ніч Різдва Христа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Йому</a:t>
            </a:r>
            <a:r>
              <a:rPr lang="az-Cyrl-AZ" b="1" dirty="0" smtClean="0">
                <a:solidFill>
                  <a:schemeClr val="bg1"/>
                </a:solidFill>
              </a:rPr>
              <a:t>, вся честь належить!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Вся хвала Йому!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Вся честь, Йому належить лиш!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О ніч свята, Його Різдва.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О ніч свята, Різдва Христа.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Христос Господь, Хвала Тобі навіки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Вся сила й честь належить лиш Тобі 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Вся сила й честь належить лиш Тобі</a:t>
            </a:r>
          </a:p>
          <a:p>
            <a:r>
              <a:rPr lang="az-Cyrl-AZ" b="1" dirty="0" smtClean="0">
                <a:solidFill>
                  <a:schemeClr val="bg1"/>
                </a:solidFill>
              </a:rPr>
              <a:t>Належить Тобі</a:t>
            </a:r>
            <a:r>
              <a:rPr lang="az-Cyrl-AZ" b="1" dirty="0" smtClean="0">
                <a:solidFill>
                  <a:schemeClr val="bg1"/>
                </a:solidFill>
              </a:rPr>
              <a:t>!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181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O, Ніч свята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O, Ніч свята Ukrainian</dc:title>
  <dc:creator>FRONT</dc:creator>
  <cp:lastModifiedBy>FRONT</cp:lastModifiedBy>
  <cp:revision>9</cp:revision>
  <dcterms:created xsi:type="dcterms:W3CDTF">2025-12-16T18:59:44Z</dcterms:created>
  <dcterms:modified xsi:type="dcterms:W3CDTF">2025-12-19T00:14:37Z</dcterms:modified>
</cp:coreProperties>
</file>