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1885-1BCA-43E3-85F6-CD281C7BAA6B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E73A-B0E5-4646-8534-AAE4EF2FD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1885-1BCA-43E3-85F6-CD281C7BAA6B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E73A-B0E5-4646-8534-AAE4EF2FD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1885-1BCA-43E3-85F6-CD281C7BAA6B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E73A-B0E5-4646-8534-AAE4EF2FD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1885-1BCA-43E3-85F6-CD281C7BAA6B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E73A-B0E5-4646-8534-AAE4EF2FD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1885-1BCA-43E3-85F6-CD281C7BAA6B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E73A-B0E5-4646-8534-AAE4EF2FD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1885-1BCA-43E3-85F6-CD281C7BAA6B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E73A-B0E5-4646-8534-AAE4EF2FD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1885-1BCA-43E3-85F6-CD281C7BAA6B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E73A-B0E5-4646-8534-AAE4EF2FD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1885-1BCA-43E3-85F6-CD281C7BAA6B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E73A-B0E5-4646-8534-AAE4EF2FD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1885-1BCA-43E3-85F6-CD281C7BAA6B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E73A-B0E5-4646-8534-AAE4EF2FD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1885-1BCA-43E3-85F6-CD281C7BAA6B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E73A-B0E5-4646-8534-AAE4EF2FD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1885-1BCA-43E3-85F6-CD281C7BAA6B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E73A-B0E5-4646-8534-AAE4EF2FD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01885-1BCA-43E3-85F6-CD281C7BAA6B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6E73A-B0E5-4646-8534-AAE4EF2FD8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God, Our Help in Ages Past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ud, vår hjälp i gångna å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0"/>
            <a:ext cx="6248400" cy="609599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O Gud, vår hjälp i gångna år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24000"/>
            <a:ext cx="5181600" cy="4343400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O Gud vår hjälp i gångna år Vår framtids hopp och frid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Vårt värn när storm kring jorden går Vårt hem för evig tid</a:t>
            </a: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Där uppe dina helgon tryggt i ljus och frihet </a:t>
            </a:r>
            <a:r>
              <a:rPr lang="sv-SE" sz="1600" b="1" dirty="0" smtClean="0">
                <a:solidFill>
                  <a:schemeClr val="tx1"/>
                </a:solidFill>
              </a:rPr>
              <a:t>Bor</a:t>
            </a:r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Här </a:t>
            </a:r>
            <a:r>
              <a:rPr lang="sv-SE" sz="1600" b="1" dirty="0" smtClean="0">
                <a:solidFill>
                  <a:schemeClr val="tx1"/>
                </a:solidFill>
              </a:rPr>
              <a:t>är din hand ett stödd för dem som söker ber och tror</a:t>
            </a: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Långt innan jord och hav blev till och bergen fick gestalt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Från evighet till evighet är du som skapat allt</a:t>
            </a: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Likt dagen som förgick i går är tusen år för dig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Som nattens mörker skingrat snabbt när solen höjer sig</a:t>
            </a: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Fort rinner tiden som en ström och sköljer alla bort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Vår levnad liknar mest en dröm förgäten inom kort</a:t>
            </a: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O Gud, vår hjälp i gångna år vår framtids hopp och frid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Du är och blir när allt förgår vårt hem för evig tid</a:t>
            </a:r>
          </a:p>
          <a:p>
            <a:pPr algn="l"/>
            <a:endParaRPr lang="sv-SE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139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Gud, vår hjälp i gångna år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Gud, vår hjälp i gångna år  SWEDISH</dc:title>
  <dc:creator>FRONT</dc:creator>
  <cp:lastModifiedBy>FRONT</cp:lastModifiedBy>
  <cp:revision>7</cp:revision>
  <dcterms:created xsi:type="dcterms:W3CDTF">2025-11-25T01:01:17Z</dcterms:created>
  <dcterms:modified xsi:type="dcterms:W3CDTF">2025-12-02T15:37:29Z</dcterms:modified>
</cp:coreProperties>
</file>