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F12-28E9-45EA-AFD2-96FB667D8623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632C-67D9-431D-8B02-B41CD656C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F12-28E9-45EA-AFD2-96FB667D8623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632C-67D9-431D-8B02-B41CD656C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F12-28E9-45EA-AFD2-96FB667D8623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632C-67D9-431D-8B02-B41CD656C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F12-28E9-45EA-AFD2-96FB667D8623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632C-67D9-431D-8B02-B41CD656C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F12-28E9-45EA-AFD2-96FB667D8623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632C-67D9-431D-8B02-B41CD656C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F12-28E9-45EA-AFD2-96FB667D8623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632C-67D9-431D-8B02-B41CD656C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F12-28E9-45EA-AFD2-96FB667D8623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632C-67D9-431D-8B02-B41CD656C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F12-28E9-45EA-AFD2-96FB667D8623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632C-67D9-431D-8B02-B41CD656C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F12-28E9-45EA-AFD2-96FB667D8623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632C-67D9-431D-8B02-B41CD656C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F12-28E9-45EA-AFD2-96FB667D8623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632C-67D9-431D-8B02-B41CD656C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F12-28E9-45EA-AFD2-96FB667D8623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3632C-67D9-431D-8B02-B41CD656C7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18F12-28E9-45EA-AFD2-96FB667D8623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3632C-67D9-431D-8B02-B41CD656C7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God, Our Help in Ages Past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Ó Deus, Refúgio Nosso É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81000"/>
            <a:ext cx="5562600" cy="3810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Ó Deus, Refúgio Nosso </a:t>
            </a:r>
            <a:r>
              <a:rPr lang="pt-BR" b="1" dirty="0" smtClean="0"/>
              <a:t>És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81200"/>
            <a:ext cx="6324600" cy="37338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t-BR" b="1" dirty="0" smtClean="0">
                <a:solidFill>
                  <a:schemeClr val="tx1"/>
                </a:solidFill>
              </a:rPr>
              <a:t>Ó Deus, refúgio nosso és agora e no porvir,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Resguardo da tormenta vã, e nosso eterno lar.</a:t>
            </a:r>
          </a:p>
          <a:p>
            <a:pPr algn="l"/>
            <a:endParaRPr lang="pt-BR" b="1" dirty="0" smtClean="0">
              <a:solidFill>
                <a:schemeClr val="tx1"/>
              </a:solidFill>
            </a:endParaRP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Mesmo antes de aparecer a terra e o céu,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Na infinitude Tu és Deus, és Vida sem cessar.</a:t>
            </a:r>
          </a:p>
          <a:p>
            <a:pPr algn="l"/>
            <a:endParaRPr lang="pt-BR" b="1" dirty="0" smtClean="0">
              <a:solidFill>
                <a:schemeClr val="tx1"/>
              </a:solidFill>
            </a:endParaRP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Mil anos são, aos olhos Teus, como ontem que se foi.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Vigília breve, só durou até que o sol raiou.</a:t>
            </a:r>
          </a:p>
          <a:p>
            <a:pPr algn="l"/>
            <a:endParaRPr lang="pt-BR" b="1" dirty="0" smtClean="0">
              <a:solidFill>
                <a:schemeClr val="tx1"/>
              </a:solidFill>
            </a:endParaRP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Ó Deus, refúgio nosso és agora e no porvir,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És nosso amparo sempre igual, És nosso eterno lar.</a:t>
            </a:r>
          </a:p>
          <a:p>
            <a:pPr algn="l"/>
            <a:endParaRPr lang="pt-B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95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Ó Deus, Refúgio Nosso És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 Deus, Refúgio Nosso És PORTUGUSE</dc:title>
  <dc:creator>FRONT</dc:creator>
  <cp:lastModifiedBy>FRONT</cp:lastModifiedBy>
  <cp:revision>6</cp:revision>
  <dcterms:created xsi:type="dcterms:W3CDTF">2025-12-02T17:40:05Z</dcterms:created>
  <dcterms:modified xsi:type="dcterms:W3CDTF">2025-12-09T17:43:37Z</dcterms:modified>
</cp:coreProperties>
</file>