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8C83-904B-4824-8950-4E9865FE3A47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E2B4-8147-416D-88E0-ACBFAC5DB4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8C83-904B-4824-8950-4E9865FE3A47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E2B4-8147-416D-88E0-ACBFAC5DB4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8C83-904B-4824-8950-4E9865FE3A47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E2B4-8147-416D-88E0-ACBFAC5DB4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8C83-904B-4824-8950-4E9865FE3A47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E2B4-8147-416D-88E0-ACBFAC5DB4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8C83-904B-4824-8950-4E9865FE3A47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E2B4-8147-416D-88E0-ACBFAC5DB4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8C83-904B-4824-8950-4E9865FE3A47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E2B4-8147-416D-88E0-ACBFAC5DB4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8C83-904B-4824-8950-4E9865FE3A47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E2B4-8147-416D-88E0-ACBFAC5DB4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8C83-904B-4824-8950-4E9865FE3A47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E2B4-8147-416D-88E0-ACBFAC5DB4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8C83-904B-4824-8950-4E9865FE3A47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E2B4-8147-416D-88E0-ACBFAC5DB4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8C83-904B-4824-8950-4E9865FE3A47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E2B4-8147-416D-88E0-ACBFAC5DB4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8C83-904B-4824-8950-4E9865FE3A47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E2B4-8147-416D-88E0-ACBFAC5DB4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B8C83-904B-4824-8950-4E9865FE3A4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CE2B4-8147-416D-88E0-ACBFAC5DB49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ood Christian men, rejoice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yt ilovirttä veisat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04800"/>
            <a:ext cx="4724400" cy="3047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Nyt</a:t>
            </a:r>
            <a:r>
              <a:rPr lang="en-US" b="1" dirty="0"/>
              <a:t> </a:t>
            </a:r>
            <a:r>
              <a:rPr lang="en-US" b="1" dirty="0" err="1"/>
              <a:t>ilovirttä</a:t>
            </a:r>
            <a:r>
              <a:rPr lang="en-US" b="1" dirty="0"/>
              <a:t> </a:t>
            </a:r>
            <a:r>
              <a:rPr lang="en-US" b="1" dirty="0" err="1" smtClean="0"/>
              <a:t>veisaten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447800"/>
            <a:ext cx="8229600" cy="4191000"/>
          </a:xfrm>
        </p:spPr>
        <p:txBody>
          <a:bodyPr numCol="2">
            <a:noAutofit/>
          </a:bodyPr>
          <a:lstStyle/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 Nyt ilovirttä veisaten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kiittäkäämme riemuiten.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Suuri Jumalamme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pieni lapsi tallissa.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Kristus, auttajamme,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nyt aurinkona kirkkaana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loistaa ilonamme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seimen oljilla.</a:t>
            </a:r>
          </a:p>
          <a:p>
            <a:pPr algn="l"/>
            <a:endParaRPr lang="fi-FI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 Sun puolees, Jeesus, veljemme,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nyt ylennämme mielemme.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Rauhanruhtinaamme,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voit lohduttaa ja uudistaa.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Sinulta me saamme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 uuden riemun hunajaa.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Anna, kuninkaamme,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voimaa rakastaa.</a:t>
            </a:r>
          </a:p>
          <a:p>
            <a:pPr algn="l"/>
            <a:endParaRPr lang="fi-FI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Oi Isän suuri rakkaus,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oi Pojan suuri laupeus!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Synti sortaa meitä,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 lankeemus toi turmion.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Jeesus eksyneitä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nyt auttaa alta tuomion,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laumaansa ei heitä,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uskollinen on.</a:t>
            </a:r>
          </a:p>
          <a:p>
            <a:pPr algn="l"/>
            <a:endParaRPr lang="fi-FI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Oi taivaan riemu verraton,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 Jeesus aurinkona on.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Enkeljoukko soittaa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uutta virttä lauletaan.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Uusi päivä koittaa,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 saavu ilta milloinkaan.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Riemut kaikki voittaa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juhla kuninkaan.</a:t>
            </a:r>
            <a:endParaRPr lang="fi-FI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1282</TotalTime>
  <Words>135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Nyt ilovirttä veisaten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Nyt ilovirttä veisaten FINNISH</dc:title>
  <dc:creator>FRONT</dc:creator>
  <cp:lastModifiedBy>FRONT</cp:lastModifiedBy>
  <cp:revision>5</cp:revision>
  <dcterms:created xsi:type="dcterms:W3CDTF">2025-12-25T22:13:41Z</dcterms:created>
  <dcterms:modified xsi:type="dcterms:W3CDTF">2025-12-26T19:36:28Z</dcterms:modified>
</cp:coreProperties>
</file>