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4586C-AB09-457F-A060-DDC3516F964A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E8740-D877-4E63-9CA8-88A25EC5B3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estra esperanza y protecci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57200"/>
            <a:ext cx="70104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Nuestra</a:t>
            </a:r>
            <a:r>
              <a:rPr lang="en-US" b="1" dirty="0"/>
              <a:t> </a:t>
            </a:r>
            <a:r>
              <a:rPr lang="en-US" b="1" dirty="0" err="1"/>
              <a:t>esperanza</a:t>
            </a:r>
            <a:r>
              <a:rPr lang="en-US" b="1" dirty="0"/>
              <a:t> y </a:t>
            </a:r>
            <a:r>
              <a:rPr lang="en-US" b="1" dirty="0" err="1" smtClean="0"/>
              <a:t>protección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5638800" cy="38100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Nuestra </a:t>
            </a:r>
            <a:r>
              <a:rPr lang="es-ES" sz="1800" b="1" dirty="0" smtClean="0">
                <a:solidFill>
                  <a:schemeClr val="tx1"/>
                </a:solidFill>
              </a:rPr>
              <a:t>esperanza y </a:t>
            </a:r>
            <a:r>
              <a:rPr lang="es-ES" sz="1800" b="1" dirty="0" smtClean="0">
                <a:solidFill>
                  <a:schemeClr val="tx1"/>
                </a:solidFill>
              </a:rPr>
              <a:t>protección  Y </a:t>
            </a:r>
            <a:r>
              <a:rPr lang="es-ES" sz="1800" b="1" dirty="0" smtClean="0">
                <a:solidFill>
                  <a:schemeClr val="tx1"/>
                </a:solidFill>
              </a:rPr>
              <a:t>nuestro eterno hogar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Has sido, eres y </a:t>
            </a:r>
            <a:r>
              <a:rPr lang="es-ES" sz="1800" b="1" dirty="0" smtClean="0">
                <a:solidFill>
                  <a:schemeClr val="tx1"/>
                </a:solidFill>
              </a:rPr>
              <a:t>serás  Tan </a:t>
            </a:r>
            <a:r>
              <a:rPr lang="es-ES" sz="1800" b="1" dirty="0" smtClean="0">
                <a:solidFill>
                  <a:schemeClr val="tx1"/>
                </a:solidFill>
              </a:rPr>
              <a:t>solo Tú, Señor.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Aún </a:t>
            </a:r>
            <a:r>
              <a:rPr lang="es-ES" sz="1800" b="1" dirty="0" smtClean="0">
                <a:solidFill>
                  <a:schemeClr val="tx1"/>
                </a:solidFill>
              </a:rPr>
              <a:t>no habías la </a:t>
            </a:r>
            <a:r>
              <a:rPr lang="es-ES" sz="1800" b="1" dirty="0" smtClean="0">
                <a:solidFill>
                  <a:schemeClr val="tx1"/>
                </a:solidFill>
              </a:rPr>
              <a:t>creación  Formado </a:t>
            </a:r>
            <a:r>
              <a:rPr lang="es-ES" sz="1800" b="1" dirty="0" smtClean="0">
                <a:solidFill>
                  <a:schemeClr val="tx1"/>
                </a:solidFill>
              </a:rPr>
              <a:t>con bondad,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Mas desde la eternidad</a:t>
            </a:r>
            <a:r>
              <a:rPr lang="es-ES" sz="1800" b="1" dirty="0" smtClean="0">
                <a:solidFill>
                  <a:schemeClr val="tx1"/>
                </a:solidFill>
              </a:rPr>
              <a:t>,  Tú </a:t>
            </a:r>
            <a:r>
              <a:rPr lang="es-ES" sz="1800" b="1" dirty="0" smtClean="0">
                <a:solidFill>
                  <a:schemeClr val="tx1"/>
                </a:solidFill>
              </a:rPr>
              <a:t>eras solo Dios.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Delante </a:t>
            </a:r>
            <a:r>
              <a:rPr lang="es-ES" sz="1800" b="1" dirty="0" smtClean="0">
                <a:solidFill>
                  <a:schemeClr val="tx1"/>
                </a:solidFill>
              </a:rPr>
              <a:t>de Tus ojos </a:t>
            </a:r>
            <a:r>
              <a:rPr lang="es-ES" sz="1800" b="1" dirty="0" smtClean="0">
                <a:solidFill>
                  <a:schemeClr val="tx1"/>
                </a:solidFill>
              </a:rPr>
              <a:t>son  Mil </a:t>
            </a:r>
            <a:r>
              <a:rPr lang="es-ES" sz="1800" b="1" dirty="0" smtClean="0">
                <a:solidFill>
                  <a:schemeClr val="tx1"/>
                </a:solidFill>
              </a:rPr>
              <a:t>años, al pasar,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Tan solo un día que </a:t>
            </a:r>
            <a:r>
              <a:rPr lang="es-ES" sz="1800" b="1" dirty="0" smtClean="0">
                <a:solidFill>
                  <a:schemeClr val="tx1"/>
                </a:solidFill>
              </a:rPr>
              <a:t>fugaz  Fenece </a:t>
            </a:r>
            <a:r>
              <a:rPr lang="es-ES" sz="1800" b="1" dirty="0" smtClean="0">
                <a:solidFill>
                  <a:schemeClr val="tx1"/>
                </a:solidFill>
              </a:rPr>
              <a:t>con el sol.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El </a:t>
            </a:r>
            <a:r>
              <a:rPr lang="es-ES" sz="1800" b="1" dirty="0" smtClean="0">
                <a:solidFill>
                  <a:schemeClr val="tx1"/>
                </a:solidFill>
              </a:rPr>
              <a:t>tiempo corre </a:t>
            </a:r>
            <a:r>
              <a:rPr lang="es-ES" sz="1800" b="1" dirty="0" smtClean="0">
                <a:solidFill>
                  <a:schemeClr val="tx1"/>
                </a:solidFill>
              </a:rPr>
              <a:t>arrollador  Como </a:t>
            </a:r>
            <a:r>
              <a:rPr lang="es-ES" sz="1800" b="1" dirty="0" smtClean="0">
                <a:solidFill>
                  <a:schemeClr val="tx1"/>
                </a:solidFill>
              </a:rPr>
              <a:t>impetuoso mar;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así, cual sueño ves </a:t>
            </a:r>
            <a:r>
              <a:rPr lang="es-ES" sz="1800" b="1" dirty="0" smtClean="0">
                <a:solidFill>
                  <a:schemeClr val="tx1"/>
                </a:solidFill>
              </a:rPr>
              <a:t>pasar  Cada </a:t>
            </a:r>
            <a:r>
              <a:rPr lang="es-ES" sz="1800" b="1" dirty="0" smtClean="0">
                <a:solidFill>
                  <a:schemeClr val="tx1"/>
                </a:solidFill>
              </a:rPr>
              <a:t>generación.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Nuestra </a:t>
            </a:r>
            <a:r>
              <a:rPr lang="es-ES" sz="1800" b="1" dirty="0" smtClean="0">
                <a:solidFill>
                  <a:schemeClr val="tx1"/>
                </a:solidFill>
              </a:rPr>
              <a:t>esperanza y </a:t>
            </a:r>
            <a:r>
              <a:rPr lang="es-ES" sz="1800" b="1" dirty="0" smtClean="0">
                <a:solidFill>
                  <a:schemeClr val="tx1"/>
                </a:solidFill>
              </a:rPr>
              <a:t>protección  Y </a:t>
            </a:r>
            <a:r>
              <a:rPr lang="es-ES" sz="1800" b="1" dirty="0" smtClean="0">
                <a:solidFill>
                  <a:schemeClr val="tx1"/>
                </a:solidFill>
              </a:rPr>
              <a:t>nuestro eterno hogar,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la tormenta o en la paz</a:t>
            </a:r>
            <a:r>
              <a:rPr lang="es-ES" sz="1800" b="1" dirty="0" smtClean="0">
                <a:solidFill>
                  <a:schemeClr val="tx1"/>
                </a:solidFill>
              </a:rPr>
              <a:t>,  Sé </a:t>
            </a:r>
            <a:r>
              <a:rPr lang="es-ES" sz="1800" b="1" dirty="0" smtClean="0">
                <a:solidFill>
                  <a:schemeClr val="tx1"/>
                </a:solidFill>
              </a:rPr>
              <a:t>siempre Tú, Señor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Nuestra esperanza y protección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Nuestra esperanza y protección SPANISH</dc:title>
  <dc:creator>FRONT</dc:creator>
  <cp:lastModifiedBy>FRONT</cp:lastModifiedBy>
  <cp:revision>7</cp:revision>
  <dcterms:created xsi:type="dcterms:W3CDTF">2025-11-24T22:55:09Z</dcterms:created>
  <dcterms:modified xsi:type="dcterms:W3CDTF">2025-12-09T17:17:42Z</dcterms:modified>
</cp:coreProperties>
</file>