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3D89E-03A4-4AAA-9DBD-57390D54117D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87D5-2640-4517-B0D2-182247B9E1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kikita kong mukh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57200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Makikita</a:t>
            </a:r>
            <a:r>
              <a:rPr lang="en-US" b="1" dirty="0" smtClean="0"/>
              <a:t> </a:t>
            </a:r>
            <a:r>
              <a:rPr lang="en-US" b="1" dirty="0" err="1" smtClean="0"/>
              <a:t>kong</a:t>
            </a:r>
            <a:r>
              <a:rPr lang="en-US" b="1" dirty="0" smtClean="0"/>
              <a:t> </a:t>
            </a:r>
            <a:r>
              <a:rPr lang="en-US" b="1" dirty="0" err="1" smtClean="0"/>
              <a:t>mukhaan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838200" y="1524000"/>
            <a:ext cx="58674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Makikita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mukhaan</a:t>
            </a:r>
            <a:r>
              <a:rPr lang="en-US" sz="2000" b="1" dirty="0" smtClean="0"/>
              <a:t>, Si </a:t>
            </a:r>
            <a:r>
              <a:rPr lang="en-US" sz="2000" b="1" dirty="0" err="1" smtClean="0"/>
              <a:t>Cristong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inam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May </a:t>
            </a:r>
            <a:r>
              <a:rPr lang="en-US" sz="2000" b="1" dirty="0" err="1" smtClean="0"/>
              <a:t>galak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S’yang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mamasdan</a:t>
            </a:r>
            <a:r>
              <a:rPr lang="en-US" sz="2000" b="1" dirty="0" smtClean="0"/>
              <a:t>, Na </a:t>
            </a:r>
            <a:r>
              <a:rPr lang="en-US" sz="2000" b="1" dirty="0" err="1" smtClean="0"/>
              <a:t>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aki’y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namatay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Makikita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mukhaan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Makikita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tunay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Kanyang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kal’walhatian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Do’n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kabilang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Sa </a:t>
            </a:r>
            <a:r>
              <a:rPr lang="en-US" sz="2000" b="1" dirty="0" err="1" smtClean="0"/>
              <a:t>ngayon</a:t>
            </a:r>
            <a:r>
              <a:rPr lang="en-US" sz="2000" b="1" dirty="0" smtClean="0"/>
              <a:t> ay </a:t>
            </a:r>
            <a:r>
              <a:rPr lang="en-US" sz="2000" b="1" dirty="0" err="1" smtClean="0"/>
              <a:t>malabo</a:t>
            </a:r>
            <a:r>
              <a:rPr lang="en-US" sz="2000" b="1" dirty="0" smtClean="0"/>
              <a:t> pa, </a:t>
            </a:r>
            <a:r>
              <a:rPr lang="en-US" sz="2000" b="1" dirty="0" err="1" smtClean="0"/>
              <a:t>Matanaw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mukha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N’ya</a:t>
            </a:r>
            <a:r>
              <a:rPr lang="en-US" sz="2000" b="1" dirty="0" smtClean="0"/>
              <a:t>,</a:t>
            </a:r>
          </a:p>
          <a:p>
            <a:r>
              <a:rPr lang="en-US" sz="2000" b="1" dirty="0" err="1" smtClean="0"/>
              <a:t>Balang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araw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makikita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Mukha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N’yang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sakdal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ganda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err="1" smtClean="0"/>
              <a:t>Masaya’t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maaliwalas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Pagkapawi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hirap</a:t>
            </a:r>
            <a:r>
              <a:rPr lang="en-US" sz="2000" b="1" dirty="0" smtClean="0"/>
              <a:t>,</a:t>
            </a:r>
          </a:p>
          <a:p>
            <a:r>
              <a:rPr lang="en-US" sz="2000" b="1" dirty="0" err="1" smtClean="0"/>
              <a:t>Pagkat’wid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likong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landas</a:t>
            </a:r>
            <a:r>
              <a:rPr lang="en-US" sz="2000" b="1" dirty="0" smtClean="0"/>
              <a:t>, Ay </a:t>
            </a:r>
            <a:r>
              <a:rPr lang="en-US" sz="2000" b="1" dirty="0" err="1" smtClean="0"/>
              <a:t>wala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bagabag</a:t>
            </a:r>
            <a:r>
              <a:rPr lang="en-US" sz="2000" b="1" dirty="0" smtClean="0"/>
              <a:t>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O </a:t>
            </a:r>
            <a:r>
              <a:rPr lang="en-US" sz="2000" b="1" dirty="0" err="1" smtClean="0"/>
              <a:t>anong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palad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araw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aking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tinatanaw</a:t>
            </a:r>
            <a:r>
              <a:rPr lang="en-US" sz="2000" b="1" dirty="0" smtClean="0"/>
              <a:t>,</a:t>
            </a:r>
          </a:p>
          <a:p>
            <a:r>
              <a:rPr lang="en-US" sz="2000" b="1" dirty="0" smtClean="0"/>
              <a:t>Kay Jesus ay </a:t>
            </a:r>
            <a:r>
              <a:rPr lang="en-US" sz="2000" b="1" dirty="0" err="1" smtClean="0"/>
              <a:t>makakamtan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Buhay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walang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hanggan</a:t>
            </a:r>
            <a:r>
              <a:rPr lang="en-US" sz="20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Makikita kong mukhaan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Mukhaan kong makikita tagalog</dc:title>
  <dc:creator>FRONT</dc:creator>
  <cp:lastModifiedBy>FRONT</cp:lastModifiedBy>
  <cp:revision>25</cp:revision>
  <dcterms:created xsi:type="dcterms:W3CDTF">2025-12-27T20:07:17Z</dcterms:created>
  <dcterms:modified xsi:type="dcterms:W3CDTF">2025-12-31T16:24:47Z</dcterms:modified>
</cp:coreProperties>
</file>