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4BD06-4F3F-416C-814C-00BFC69C2338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9C8F-7C97-417B-8FFE-D918801AEC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ka dengan Mu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Muka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Muka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5867400" cy="4114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Muka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dengan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nanti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tampak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Tuhan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padaku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Sangat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indah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mulia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Jurus'lamatku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Muka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nyata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wajah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bagiku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Agung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sungguh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mulia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Rajaku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S'karang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tirai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menutupi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wajah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bagiku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tapi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nanti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kemuliaan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Tuhanku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Sukacita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terhingga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hadapan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Rajaku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bila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saatnya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t'lah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tiba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melihat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Tuhanku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73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Muka dengan Muka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Muka dengan Muka indonesia</dc:title>
  <dc:creator>FRONT</dc:creator>
  <cp:lastModifiedBy>FRONT</cp:lastModifiedBy>
  <cp:revision>9</cp:revision>
  <dcterms:created xsi:type="dcterms:W3CDTF">2024-07-31T21:53:55Z</dcterms:created>
  <dcterms:modified xsi:type="dcterms:W3CDTF">2025-12-31T00:02:44Z</dcterms:modified>
</cp:coreProperties>
</file>