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97" autoAdjust="0"/>
    <p:restoredTop sz="94681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3355-1F3D-4866-8121-0A2F9E048FB5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9002F-038A-4C1F-850A-AAE8209612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t Middern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1"/>
            <a:ext cx="3657600" cy="533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Met </a:t>
            </a:r>
            <a:r>
              <a:rPr lang="en-US" b="1" dirty="0" err="1">
                <a:solidFill>
                  <a:schemeClr val="bg1"/>
                </a:solidFill>
              </a:rPr>
              <a:t>Middernag</a:t>
            </a:r>
            <a:r>
              <a:rPr lang="en-US" b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95" y="990600"/>
            <a:ext cx="9601200" cy="60198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Met middernag </a:t>
            </a:r>
            <a:r>
              <a:rPr lang="nl-NL" sz="1600" b="1" dirty="0" smtClean="0">
                <a:solidFill>
                  <a:schemeClr val="bg1"/>
                </a:solidFill>
              </a:rPr>
              <a:t>keer Christus weer na ons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Toe God as  mens </a:t>
            </a:r>
            <a:r>
              <a:rPr lang="nl-NL" sz="1600" b="1" dirty="0" smtClean="0">
                <a:solidFill>
                  <a:schemeClr val="bg1"/>
                </a:solidFill>
              </a:rPr>
              <a:t>neergedaal het </a:t>
            </a:r>
            <a:r>
              <a:rPr lang="nl-NL" sz="1600" b="1" dirty="0" smtClean="0">
                <a:solidFill>
                  <a:schemeClr val="bg1"/>
                </a:solidFill>
              </a:rPr>
              <a:t>na ons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Om ons te </a:t>
            </a:r>
            <a:r>
              <a:rPr lang="nl-NL" sz="1600" b="1" dirty="0" smtClean="0">
                <a:solidFill>
                  <a:schemeClr val="bg1"/>
                </a:solidFill>
              </a:rPr>
              <a:t>bevry </a:t>
            </a:r>
            <a:r>
              <a:rPr lang="nl-NL" sz="1600" b="1" dirty="0" smtClean="0">
                <a:solidFill>
                  <a:schemeClr val="bg1"/>
                </a:solidFill>
              </a:rPr>
              <a:t> van  die mag van sonde</a:t>
            </a:r>
            <a:r>
              <a:rPr lang="nl-NL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 ons te </a:t>
            </a:r>
            <a:r>
              <a:rPr lang="nl-NL" sz="1600" b="1" dirty="0" smtClean="0">
                <a:solidFill>
                  <a:schemeClr val="bg1"/>
                </a:solidFill>
              </a:rPr>
              <a:t>red van die dood en die </a:t>
            </a:r>
            <a:r>
              <a:rPr lang="nl-NL" sz="1600" b="1" dirty="0" smtClean="0">
                <a:solidFill>
                  <a:schemeClr val="bg1"/>
                </a:solidFill>
              </a:rPr>
              <a:t>hel.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n Nuwe </a:t>
            </a:r>
            <a:r>
              <a:rPr lang="nl-NL" sz="1600" b="1" dirty="0" smtClean="0">
                <a:solidFill>
                  <a:schemeClr val="bg1"/>
                </a:solidFill>
              </a:rPr>
              <a:t>hoop vervul die hele aarde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Toe </a:t>
            </a:r>
            <a:r>
              <a:rPr lang="nl-NL" sz="1600" b="1" dirty="0" smtClean="0">
                <a:solidFill>
                  <a:schemeClr val="bg1"/>
                </a:solidFill>
              </a:rPr>
              <a:t>daardie nag gebore is die Heer!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Kniel voor Hom neer, kom </a:t>
            </a:r>
            <a:r>
              <a:rPr lang="nl-NL" sz="1600" b="1" dirty="0" smtClean="0">
                <a:solidFill>
                  <a:schemeClr val="bg1"/>
                </a:solidFill>
              </a:rPr>
              <a:t>ons loof die Heer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Kersfees, </a:t>
            </a:r>
            <a:r>
              <a:rPr lang="nl-NL" sz="1600" b="1" dirty="0" smtClean="0">
                <a:solidFill>
                  <a:schemeClr val="bg1"/>
                </a:solidFill>
              </a:rPr>
              <a:t>Jesus is God met ons.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Kersfees, </a:t>
            </a:r>
            <a:r>
              <a:rPr lang="nl-NL" sz="1600" b="1" dirty="0" smtClean="0">
                <a:solidFill>
                  <a:schemeClr val="bg1"/>
                </a:solidFill>
              </a:rPr>
              <a:t>Hy is Emmanuel.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Kom in geloof, kom laat ons  tot Hom nader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by </a:t>
            </a:r>
            <a:r>
              <a:rPr lang="nl-NL" sz="1600" b="1" dirty="0" smtClean="0">
                <a:solidFill>
                  <a:schemeClr val="bg1"/>
                </a:solidFill>
              </a:rPr>
              <a:t>die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nl-NL" sz="1600" b="1" dirty="0" smtClean="0">
                <a:solidFill>
                  <a:schemeClr val="bg1"/>
                </a:solidFill>
              </a:rPr>
              <a:t>krip van die heilige Kind.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So het die wyse </a:t>
            </a:r>
            <a:r>
              <a:rPr lang="nl-NL" sz="1600" b="1" dirty="0" smtClean="0">
                <a:solidFill>
                  <a:schemeClr val="bg1"/>
                </a:solidFill>
              </a:rPr>
              <a:t>manne ook vergader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En</a:t>
            </a:r>
            <a:r>
              <a:rPr lang="nl-NL" sz="1600" b="1" dirty="0" smtClean="0">
                <a:solidFill>
                  <a:schemeClr val="bg1"/>
                </a:solidFill>
              </a:rPr>
              <a:t>, </a:t>
            </a:r>
            <a:r>
              <a:rPr lang="nl-NL" sz="1600" b="1" dirty="0" smtClean="0">
                <a:solidFill>
                  <a:schemeClr val="bg1"/>
                </a:solidFill>
              </a:rPr>
              <a:t>voort gelei </a:t>
            </a:r>
            <a:r>
              <a:rPr lang="nl-NL" sz="1600" b="1" dirty="0" smtClean="0">
                <a:solidFill>
                  <a:schemeClr val="bg1"/>
                </a:solidFill>
              </a:rPr>
              <a:t>deur </a:t>
            </a:r>
            <a:r>
              <a:rPr lang="nl-NL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'</a:t>
            </a:r>
            <a:r>
              <a:rPr lang="nl-NL" sz="1600" b="1" dirty="0" smtClean="0">
                <a:solidFill>
                  <a:schemeClr val="bg1"/>
                </a:solidFill>
              </a:rPr>
              <a:t>n </a:t>
            </a:r>
            <a:r>
              <a:rPr lang="nl-NL" sz="1600" b="1" dirty="0" smtClean="0">
                <a:solidFill>
                  <a:schemeClr val="bg1"/>
                </a:solidFill>
              </a:rPr>
              <a:t>ster, Hom gevind.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Ons </a:t>
            </a:r>
            <a:r>
              <a:rPr lang="nl-NL" sz="1600" b="1" dirty="0" smtClean="0">
                <a:solidFill>
                  <a:schemeClr val="bg1"/>
                </a:solidFill>
              </a:rPr>
              <a:t>sal </a:t>
            </a:r>
            <a:r>
              <a:rPr lang="nl-NL" sz="1600" b="1" dirty="0" smtClean="0">
                <a:solidFill>
                  <a:schemeClr val="bg1"/>
                </a:solidFill>
              </a:rPr>
              <a:t>Hom </a:t>
            </a:r>
            <a:r>
              <a:rPr lang="nl-NL" sz="1600" b="1" dirty="0" smtClean="0">
                <a:solidFill>
                  <a:schemeClr val="bg1"/>
                </a:solidFill>
              </a:rPr>
              <a:t>nooit ooit genoeg kan prys.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Hy gebore het  </a:t>
            </a:r>
            <a:r>
              <a:rPr lang="nl-NL" sz="1600" b="1" dirty="0" smtClean="0">
                <a:solidFill>
                  <a:schemeClr val="bg1"/>
                </a:solidFill>
              </a:rPr>
              <a:t>vir ons gely.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Kom almal saam, </a:t>
            </a:r>
            <a:r>
              <a:rPr lang="nl-NL" sz="1600" b="1" dirty="0" smtClean="0">
                <a:solidFill>
                  <a:schemeClr val="bg1"/>
                </a:solidFill>
              </a:rPr>
              <a:t>Kom ons loof Sy naam.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</a:t>
            </a:r>
            <a:r>
              <a:rPr lang="nl-NL" sz="1600" b="1" dirty="0" smtClean="0">
                <a:solidFill>
                  <a:schemeClr val="bg1"/>
                </a:solidFill>
              </a:rPr>
              <a:t>Kersfees, dis Kersfees </a:t>
            </a:r>
            <a:r>
              <a:rPr lang="nl-NL" sz="1600" b="1" dirty="0" smtClean="0">
                <a:solidFill>
                  <a:schemeClr val="bg1"/>
                </a:solidFill>
              </a:rPr>
              <a:t>die Here het neergedaal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 </a:t>
            </a:r>
            <a:r>
              <a:rPr lang="nl-NL" sz="1600" b="1" dirty="0" smtClean="0">
                <a:solidFill>
                  <a:schemeClr val="bg1"/>
                </a:solidFill>
              </a:rPr>
              <a:t> Jesus het ons kom haal.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God gee U seen, mag Hy u siel berus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Tot Hy ons weer hereenig in ses en twint ig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Dra Hy </a:t>
            </a:r>
            <a:r>
              <a:rPr lang="nl-NL" sz="1600" b="1" dirty="0" smtClean="0">
                <a:solidFill>
                  <a:schemeClr val="bg1"/>
                </a:solidFill>
              </a:rPr>
              <a:t>ons in vrede liefde en geluk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Dank God vir hierdie jaar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Hy is die Here, bring Hom lof en ere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</a:t>
            </a:r>
            <a:r>
              <a:rPr lang="nl-NL" sz="1600" b="1" dirty="0" smtClean="0">
                <a:solidFill>
                  <a:schemeClr val="bg1"/>
                </a:solidFill>
              </a:rPr>
              <a:t>Kersfees, dis </a:t>
            </a:r>
            <a:r>
              <a:rPr lang="nl-NL" sz="1600" b="1" dirty="0" smtClean="0">
                <a:solidFill>
                  <a:schemeClr val="bg1"/>
                </a:solidFill>
              </a:rPr>
              <a:t>Kersfees, loof Hom al mal saam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</a:t>
            </a:r>
            <a:r>
              <a:rPr lang="nl-NL" sz="1600" b="1" dirty="0" smtClean="0">
                <a:solidFill>
                  <a:schemeClr val="bg1"/>
                </a:solidFill>
              </a:rPr>
              <a:t>, oh loof Sy heil</a:t>
            </a:r>
            <a:r>
              <a:rPr lang="en-US" sz="1600" b="1" dirty="0" smtClean="0">
                <a:solidFill>
                  <a:schemeClr val="bg1"/>
                </a:solidFill>
              </a:rPr>
              <a:t>'</a:t>
            </a:r>
            <a:r>
              <a:rPr lang="nl-NL" sz="1600" b="1" dirty="0" smtClean="0">
                <a:solidFill>
                  <a:schemeClr val="bg1"/>
                </a:solidFill>
              </a:rPr>
              <a:t>ge Naam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</a:t>
            </a:r>
            <a:r>
              <a:rPr lang="nl-NL" sz="1600" b="1" dirty="0" smtClean="0">
                <a:solidFill>
                  <a:schemeClr val="bg1"/>
                </a:solidFill>
              </a:rPr>
              <a:t>,</a:t>
            </a:r>
            <a:r>
              <a:rPr lang="nl-NL" sz="1600" b="1" dirty="0" smtClean="0">
                <a:solidFill>
                  <a:schemeClr val="bg1"/>
                </a:solidFill>
              </a:rPr>
              <a:t> loof Hom al mal </a:t>
            </a:r>
            <a:r>
              <a:rPr lang="nl-NL" sz="1600" b="1" dirty="0" smtClean="0">
                <a:solidFill>
                  <a:schemeClr val="bg1"/>
                </a:solidFill>
              </a:rPr>
              <a:t>saam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Dis Kersfees, dis Kersfees, oh loof Sy heil</a:t>
            </a:r>
            <a:r>
              <a:rPr lang="en-US" sz="1600" b="1" dirty="0" smtClean="0">
                <a:solidFill>
                  <a:schemeClr val="bg1"/>
                </a:solidFill>
              </a:rPr>
              <a:t>'</a:t>
            </a:r>
            <a:r>
              <a:rPr lang="nl-NL" sz="1600" b="1" dirty="0" smtClean="0">
                <a:solidFill>
                  <a:schemeClr val="bg1"/>
                </a:solidFill>
              </a:rPr>
              <a:t>ge </a:t>
            </a:r>
            <a:r>
              <a:rPr lang="nl-NL" sz="1600" b="1" dirty="0" smtClean="0">
                <a:solidFill>
                  <a:schemeClr val="bg1"/>
                </a:solidFill>
              </a:rPr>
              <a:t>Naam.</a:t>
            </a:r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262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Met Middernag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Middernag  AFRIKAANS</dc:title>
  <dc:creator>FRONT</dc:creator>
  <cp:lastModifiedBy>FRONT</cp:lastModifiedBy>
  <cp:revision>54</cp:revision>
  <dcterms:created xsi:type="dcterms:W3CDTF">2025-12-15T19:58:15Z</dcterms:created>
  <dcterms:modified xsi:type="dcterms:W3CDTF">2025-12-17T21:07:54Z</dcterms:modified>
</cp:coreProperties>
</file>