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417CD-1C5F-4A2A-BCDB-A633B2EAC73A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48AFC-6857-4D9F-B92B-E7F6BD47AF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43FD8-240A-4E53-BF3C-763248F02985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1D462-12F1-4E72-B078-4DE490184B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ặt Gặp Mặ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214290"/>
            <a:ext cx="3429024" cy="5715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Mặt</a:t>
            </a:r>
            <a:r>
              <a:rPr lang="en-US" b="1" dirty="0" smtClean="0"/>
              <a:t> </a:t>
            </a:r>
            <a:r>
              <a:rPr lang="en-US" b="1" dirty="0" err="1" smtClean="0"/>
              <a:t>Gặp</a:t>
            </a:r>
            <a:r>
              <a:rPr lang="en-US" b="1" dirty="0" smtClean="0"/>
              <a:t> </a:t>
            </a:r>
            <a:r>
              <a:rPr lang="en-US" b="1" dirty="0" err="1" smtClean="0"/>
              <a:t>Mặt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8858280" cy="5143536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1</a:t>
            </a:r>
            <a:r>
              <a:rPr lang="vi-VN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</a:rPr>
              <a:t>Khi </a:t>
            </a:r>
            <a:r>
              <a:rPr lang="vi-VN" sz="1600" b="1" dirty="0" smtClean="0">
                <a:solidFill>
                  <a:schemeClr val="tx1"/>
                </a:solidFill>
              </a:rPr>
              <a:t>tôi đối mặt cùng Cứu Chúa tôi,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Phút hân hoan kia thuật sao rồi?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Ôi, vui vẻ thay nhìn Chân Chúa kìa,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Jêsus Christ chết thế tôi kia.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Khi tôi đối mặt cùng Ngài vui bấy,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Xa tít bên kia tinh cầu nầy;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Ôi, tôi đối mặt Ngài đầy vinh hiển,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Mặt gặp mặt hưởng phước vô biên.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2</a:t>
            </a:r>
            <a:r>
              <a:rPr lang="vi-VN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</a:rPr>
              <a:t>Tôi </a:t>
            </a:r>
            <a:r>
              <a:rPr lang="vi-VN" sz="1600" b="1" dirty="0" smtClean="0">
                <a:solidFill>
                  <a:schemeClr val="tx1"/>
                </a:solidFill>
              </a:rPr>
              <a:t>xem Chúa tôi dường ngắm bóng nay,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Giữa Chúa tôi một màn đen dày;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Nhưng vui bấy một ngày ơn phước kìa,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Vinh quang Ngài thấy rõ muôn tia.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3.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vi-VN" sz="1600" b="1" dirty="0" smtClean="0">
                <a:solidFill>
                  <a:schemeClr val="tx1"/>
                </a:solidFill>
              </a:rPr>
              <a:t>Ôi</a:t>
            </a:r>
            <a:r>
              <a:rPr lang="vi-VN" sz="1600" b="1" dirty="0" smtClean="0">
                <a:solidFill>
                  <a:schemeClr val="tx1"/>
                </a:solidFill>
              </a:rPr>
              <a:t>, sung sướng thay ngày thấy Chúa tôi,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Lúc đau thương, lo buồn qua rồi;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Khi muôn lối quanh quẹo trang thẳng bằng,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Mọi sự mờ ám rõ vô ngần.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4</a:t>
            </a:r>
            <a:r>
              <a:rPr lang="vi-VN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smtClean="0">
                <a:solidFill>
                  <a:schemeClr val="tx1"/>
                </a:solidFill>
              </a:rPr>
              <a:t> </a:t>
            </a:r>
            <a:r>
              <a:rPr lang="vi-VN" sz="1600" b="1" smtClean="0">
                <a:solidFill>
                  <a:schemeClr val="tx1"/>
                </a:solidFill>
              </a:rPr>
              <a:t>Ôi</a:t>
            </a:r>
            <a:r>
              <a:rPr lang="vi-VN" sz="1600" b="1" dirty="0" smtClean="0">
                <a:solidFill>
                  <a:schemeClr val="tx1"/>
                </a:solidFill>
              </a:rPr>
              <a:t>, khi đối mặt Ngài phước biết bao,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Đối mặt Jê-sus tường mực nào;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Ôi, tôi đối mặt cùng Cứu Chúa rày,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Yêu tôi trời bể sánh khôn tày.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187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Mặt Gặp Mặt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Mặt Ðối Mặt</dc:title>
  <dc:creator>mary</dc:creator>
  <cp:lastModifiedBy>FRONT</cp:lastModifiedBy>
  <cp:revision>7</cp:revision>
  <dcterms:created xsi:type="dcterms:W3CDTF">2022-03-23T16:31:21Z</dcterms:created>
  <dcterms:modified xsi:type="dcterms:W3CDTF">2025-12-29T16:21:56Z</dcterms:modified>
</cp:coreProperties>
</file>