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486F-D743-4482-8AA5-3419A1E524CC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486F-D743-4482-8AA5-3419A1E524CC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D94C-B6F4-447F-A32B-D20F9DC0B1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lý bubení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76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Malý</a:t>
            </a:r>
            <a:r>
              <a:rPr lang="en-US" b="1" dirty="0" smtClean="0"/>
              <a:t> </a:t>
            </a:r>
            <a:r>
              <a:rPr lang="en-US" b="1" dirty="0" err="1" smtClean="0"/>
              <a:t>bubeník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685800"/>
            <a:ext cx="4343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err="1" smtClean="0"/>
              <a:t>Vyšli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jsme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dlouho</a:t>
            </a:r>
            <a:r>
              <a:rPr lang="en-US" sz="1900" b="1" dirty="0" smtClean="0"/>
              <a:t>, tam </a:t>
            </a:r>
            <a:r>
              <a:rPr lang="en-US" sz="1900" b="1" dirty="0" err="1" smtClean="0"/>
              <a:t>kde</a:t>
            </a:r>
            <a:r>
              <a:rPr lang="en-US" sz="1900" b="1" dirty="0" smtClean="0"/>
              <a:t> se </a:t>
            </a:r>
            <a:r>
              <a:rPr lang="en-US" sz="1900" b="1" dirty="0" err="1" smtClean="0"/>
              <a:t>zrodíl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král</a:t>
            </a:r>
            <a:endParaRPr lang="en-US" sz="1900" b="1" dirty="0" smtClean="0"/>
          </a:p>
          <a:p>
            <a:r>
              <a:rPr lang="en-US" sz="1900" b="1" dirty="0" err="1" smtClean="0"/>
              <a:t>Šli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jsme</a:t>
            </a:r>
            <a:r>
              <a:rPr lang="en-US" sz="1900" b="1" dirty="0" smtClean="0"/>
              <a:t> mu </a:t>
            </a:r>
            <a:r>
              <a:rPr lang="en-US" sz="1900" b="1" dirty="0" err="1" smtClean="0"/>
              <a:t>úctu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vzdát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smtClean="0"/>
              <a:t>a </a:t>
            </a:r>
            <a:r>
              <a:rPr lang="en-US" sz="1900" b="1" dirty="0" err="1" smtClean="0"/>
              <a:t>vzácné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dárky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dát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smtClean="0"/>
              <a:t>Pa papa </a:t>
            </a:r>
            <a:r>
              <a:rPr lang="en-US" sz="1900" b="1" dirty="0" err="1" smtClean="0"/>
              <a:t>pam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err="1" smtClean="0"/>
              <a:t>Děťátko</a:t>
            </a:r>
            <a:r>
              <a:rPr lang="en-US" sz="1900" b="1" dirty="0" smtClean="0"/>
              <a:t>, </a:t>
            </a:r>
            <a:r>
              <a:rPr lang="en-US" sz="1900" b="1" dirty="0" err="1" smtClean="0"/>
              <a:t>která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nám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err="1" smtClean="0"/>
              <a:t>Dal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Bůh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sám</a:t>
            </a:r>
            <a:r>
              <a:rPr lang="en-US" sz="1900" b="1" dirty="0" smtClean="0"/>
              <a:t>, pa </a:t>
            </a:r>
            <a:r>
              <a:rPr lang="en-US" sz="1900" b="1" dirty="0" smtClean="0"/>
              <a:t>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endParaRPr lang="en-US" sz="1900" b="1" dirty="0" smtClean="0"/>
          </a:p>
          <a:p>
            <a:r>
              <a:rPr lang="en-US" sz="1900" b="1" dirty="0" err="1" smtClean="0"/>
              <a:t>Jezulátko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jsem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chudý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jako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ty</a:t>
            </a:r>
            <a:endParaRPr lang="en-US" sz="1900" b="1" dirty="0" smtClean="0"/>
          </a:p>
          <a:p>
            <a:r>
              <a:rPr lang="en-US" sz="1900" b="1" dirty="0" err="1" smtClean="0"/>
              <a:t>já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nemám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žádný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dar</a:t>
            </a:r>
            <a:r>
              <a:rPr lang="en-US" sz="1900" b="1" dirty="0" smtClean="0"/>
              <a:t>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err="1" smtClean="0"/>
              <a:t>Který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bych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králi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dal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smtClean="0"/>
              <a:t>Pa papa </a:t>
            </a:r>
            <a:r>
              <a:rPr lang="en-US" sz="1900" b="1" dirty="0" err="1" smtClean="0"/>
              <a:t>pam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err="1" smtClean="0"/>
              <a:t>já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ti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jen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na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buben</a:t>
            </a:r>
            <a:r>
              <a:rPr lang="en-US" sz="1900" b="1" dirty="0" smtClean="0"/>
              <a:t>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err="1" smtClean="0"/>
              <a:t>Zabouchám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endParaRPr lang="en-US" sz="1900" b="1" dirty="0" smtClean="0"/>
          </a:p>
          <a:p>
            <a:r>
              <a:rPr lang="en-US" sz="1900" b="1" dirty="0" err="1" smtClean="0"/>
              <a:t>Matka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Boží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kývla</a:t>
            </a:r>
            <a:r>
              <a:rPr lang="en-US" sz="1900" b="1" dirty="0" smtClean="0"/>
              <a:t>, </a:t>
            </a:r>
            <a:r>
              <a:rPr lang="en-US" sz="1900" b="1" dirty="0" err="1" smtClean="0"/>
              <a:t>ovečky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ztichly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hned</a:t>
            </a:r>
            <a:endParaRPr lang="en-US" sz="1900" b="1" dirty="0" smtClean="0"/>
          </a:p>
          <a:p>
            <a:r>
              <a:rPr lang="en-US" sz="1900" b="1" dirty="0" err="1" smtClean="0"/>
              <a:t>Já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hrál</a:t>
            </a:r>
            <a:r>
              <a:rPr lang="en-US" sz="1900" b="1" dirty="0" smtClean="0"/>
              <a:t> mu </a:t>
            </a:r>
            <a:r>
              <a:rPr lang="en-US" sz="1900" b="1" dirty="0" err="1" smtClean="0"/>
              <a:t>na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buben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err="1" smtClean="0"/>
              <a:t>Jak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umím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nejlíp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jen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smtClean="0"/>
              <a:t>Pa papa </a:t>
            </a:r>
            <a:r>
              <a:rPr lang="en-US" sz="1900" b="1" dirty="0" err="1" smtClean="0"/>
              <a:t>pam</a:t>
            </a:r>
            <a:r>
              <a:rPr lang="en-US" sz="1900" b="1" dirty="0" smtClean="0"/>
              <a:t>,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smtClean="0"/>
              <a:t>Pak mi </a:t>
            </a:r>
            <a:r>
              <a:rPr lang="en-US" sz="1900" b="1" dirty="0" err="1" smtClean="0"/>
              <a:t>svůj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úsměv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dal</a:t>
            </a:r>
            <a:r>
              <a:rPr lang="en-US" sz="1900" b="1" dirty="0" smtClean="0"/>
              <a:t> pa papa </a:t>
            </a:r>
            <a:r>
              <a:rPr lang="en-US" sz="1900" b="1" dirty="0" err="1" smtClean="0"/>
              <a:t>pam</a:t>
            </a:r>
            <a:endParaRPr lang="en-US" sz="1900" b="1" dirty="0" smtClean="0"/>
          </a:p>
          <a:p>
            <a:r>
              <a:rPr lang="en-US" sz="1900" b="1" dirty="0" smtClean="0"/>
              <a:t>a </a:t>
            </a:r>
            <a:r>
              <a:rPr lang="en-US" sz="1900" b="1" dirty="0" smtClean="0"/>
              <a:t>ten </a:t>
            </a:r>
            <a:r>
              <a:rPr lang="en-US" sz="1900" b="1" dirty="0" err="1" smtClean="0"/>
              <a:t>dám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vám</a:t>
            </a:r>
            <a:r>
              <a:rPr lang="en-US" sz="1900" b="1" dirty="0" smtClean="0"/>
              <a:t> Pa papa </a:t>
            </a:r>
            <a:r>
              <a:rPr lang="en-US" sz="1900" b="1" dirty="0" err="1" smtClean="0"/>
              <a:t>pam</a:t>
            </a:r>
            <a:r>
              <a:rPr lang="en-US" sz="1900" b="1" dirty="0" smtClean="0"/>
              <a:t> </a:t>
            </a:r>
            <a:endParaRPr lang="en-US" sz="1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136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Malý bubeník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Malý bubeník slovak</dc:title>
  <dc:creator>FRONT</dc:creator>
  <cp:lastModifiedBy>FRONT</cp:lastModifiedBy>
  <cp:revision>16</cp:revision>
  <dcterms:created xsi:type="dcterms:W3CDTF">2025-12-05T17:13:02Z</dcterms:created>
  <dcterms:modified xsi:type="dcterms:W3CDTF">2025-12-08T16:23:51Z</dcterms:modified>
</cp:coreProperties>
</file>