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BB8DE-7BEC-4485-854F-14D2296AD243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3C1D-9728-4CE8-94DD-D0C474EEC3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ły Dobos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Mały</a:t>
            </a:r>
            <a:r>
              <a:rPr lang="en-US" b="1" dirty="0" smtClean="0"/>
              <a:t> </a:t>
            </a:r>
            <a:r>
              <a:rPr lang="en-US" b="1" dirty="0" err="1" smtClean="0"/>
              <a:t>Dobosz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58590"/>
            <a:ext cx="4419600" cy="40386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Ciemność  popłynął śpiew,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przystanął  bopiennica,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nadal chami płyną 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u wrót stajenki upnął,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Ram pam pam pam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u wągiej </a:t>
            </a:r>
            <a:r>
              <a:rPr lang="pl-PL" sz="1600" b="1" dirty="0" smtClean="0">
                <a:solidFill>
                  <a:schemeClr val="tx1"/>
                </a:solidFill>
              </a:rPr>
              <a:t>stajni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zrodził się król.</a:t>
            </a:r>
          </a:p>
          <a:p>
            <a:pPr algn="l"/>
            <a:endParaRPr lang="pl-PL" sz="9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Szłobiec,  dzieciątko leży,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nasianie drzące, zimna,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cichutkim płaczu dziecka,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zywa się Melu,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Ram pam pam pam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cicha  kolęda nocy,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usypia je.</a:t>
            </a:r>
          </a:p>
          <a:p>
            <a:pPr algn="l"/>
            <a:endParaRPr lang="pl-PL" sz="9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jasny radostny zrobił  się  śpiaw.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Krząta się śmierty i umrę.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Maryja tuli Dziecko Ram pam pam pam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Obijanie w  </a:t>
            </a:r>
            <a:r>
              <a:rPr lang="pl-PL" sz="1600" b="1" dirty="0" smtClean="0">
                <a:solidFill>
                  <a:schemeClr val="tx1"/>
                </a:solidFill>
              </a:rPr>
              <a:t>pieluszki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pl-PL" sz="1600" b="1" dirty="0" smtClean="0">
                <a:solidFill>
                  <a:schemeClr val="tx1"/>
                </a:solidFill>
              </a:rPr>
              <a:t>Ram </a:t>
            </a:r>
            <a:r>
              <a:rPr lang="pl-PL" sz="1600" b="1" dirty="0" smtClean="0">
                <a:solidFill>
                  <a:schemeClr val="tx1"/>
                </a:solidFill>
              </a:rPr>
              <a:t>pam pam pam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Ram pam pam pam  Ram pam pam pam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Cicha kolęda </a:t>
            </a:r>
            <a:r>
              <a:rPr lang="pl-PL" sz="1600" b="1" dirty="0" smtClean="0">
                <a:solidFill>
                  <a:schemeClr val="tx1"/>
                </a:solidFill>
              </a:rPr>
              <a:t>nocy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Ram pam pam pam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Składa im hołd.</a:t>
            </a:r>
            <a:endParaRPr lang="pl-P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160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Mały Dobosz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Mały Dobosz</dc:title>
  <dc:creator>FRONT</dc:creator>
  <cp:lastModifiedBy>FRONT</cp:lastModifiedBy>
  <cp:revision>17</cp:revision>
  <dcterms:created xsi:type="dcterms:W3CDTF">2024-11-29T22:24:42Z</dcterms:created>
  <dcterms:modified xsi:type="dcterms:W3CDTF">2025-12-04T18:22:26Z</dcterms:modified>
</cp:coreProperties>
</file>