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4050-6994-4B22-AB30-BEFC95BEFCE4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9CAFE-9D9C-4C07-8361-950597C3AA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 tọju mi Jehofa n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Ma tọju mi Jehofa </a:t>
            </a:r>
            <a:r>
              <a:rPr lang="pl-PL" b="1" dirty="0" smtClean="0"/>
              <a:t>nla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990600"/>
            <a:ext cx="6172200" cy="4953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Mã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tọju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Jehofah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nla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Erò</a:t>
            </a:r>
            <a:r>
              <a:rPr lang="en-US" sz="1600" b="1" dirty="0" smtClean="0">
                <a:solidFill>
                  <a:schemeClr val="tx1"/>
                </a:solidFill>
              </a:rPr>
              <a:t> l’ </a:t>
            </a:r>
            <a:r>
              <a:rPr lang="en-US" sz="1600" b="1" dirty="0" err="1" smtClean="0">
                <a:solidFill>
                  <a:schemeClr val="tx1"/>
                </a:solidFill>
              </a:rPr>
              <a:t>aiye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oṣì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Emi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l’ </a:t>
            </a:r>
            <a:r>
              <a:rPr lang="en-US" sz="1600" b="1" dirty="0" err="1" smtClean="0">
                <a:solidFill>
                  <a:schemeClr val="tx1"/>
                </a:solidFill>
              </a:rPr>
              <a:t>okun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iwo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F’o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agbara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mi mu,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Onje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orun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Onje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orun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 </a:t>
            </a:r>
            <a:r>
              <a:rPr lang="en-US" sz="1600" b="1" dirty="0" err="1" smtClean="0">
                <a:solidFill>
                  <a:schemeClr val="tx1"/>
                </a:solidFill>
              </a:rPr>
              <a:t>bo</a:t>
            </a:r>
            <a:r>
              <a:rPr lang="en-US" sz="1600" b="1" dirty="0" smtClean="0">
                <a:solidFill>
                  <a:schemeClr val="tx1"/>
                </a:solidFill>
              </a:rPr>
              <a:t> mi </a:t>
            </a:r>
            <a:r>
              <a:rPr lang="en-US" sz="1600" b="1" dirty="0" err="1" smtClean="0">
                <a:solidFill>
                  <a:schemeClr val="tx1"/>
                </a:solidFill>
              </a:rPr>
              <a:t>titi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lailai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 </a:t>
            </a:r>
            <a:r>
              <a:rPr lang="en-US" sz="1600" b="1" dirty="0" err="1" smtClean="0">
                <a:solidFill>
                  <a:schemeClr val="tx1"/>
                </a:solidFill>
              </a:rPr>
              <a:t>bo</a:t>
            </a:r>
            <a:r>
              <a:rPr lang="en-US" sz="1600" b="1" dirty="0" smtClean="0">
                <a:solidFill>
                  <a:schemeClr val="tx1"/>
                </a:solidFill>
              </a:rPr>
              <a:t> mi </a:t>
            </a:r>
            <a:r>
              <a:rPr lang="en-US" sz="1600" b="1" dirty="0" err="1" smtClean="0">
                <a:solidFill>
                  <a:schemeClr val="tx1"/>
                </a:solidFill>
              </a:rPr>
              <a:t>titi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lailai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S’ </a:t>
            </a:r>
            <a:r>
              <a:rPr lang="en-US" sz="1600" b="1" dirty="0" err="1" smtClean="0">
                <a:solidFill>
                  <a:schemeClr val="tx1"/>
                </a:solidFill>
              </a:rPr>
              <a:t>ilekun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ogo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Orisun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imarale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Je </a:t>
            </a:r>
            <a:r>
              <a:rPr lang="en-US" sz="1600" b="1" dirty="0" err="1" smtClean="0">
                <a:solidFill>
                  <a:schemeClr val="tx1"/>
                </a:solidFill>
              </a:rPr>
              <a:t>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imole</a:t>
            </a:r>
            <a:r>
              <a:rPr lang="en-US" sz="1600" b="1" dirty="0" smtClean="0">
                <a:solidFill>
                  <a:schemeClr val="tx1"/>
                </a:solidFill>
              </a:rPr>
              <a:t> Re </a:t>
            </a:r>
            <a:r>
              <a:rPr lang="en-US" sz="1600" b="1" dirty="0" err="1" smtClean="0">
                <a:solidFill>
                  <a:schemeClr val="tx1"/>
                </a:solidFill>
              </a:rPr>
              <a:t>orun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Se </a:t>
            </a:r>
            <a:r>
              <a:rPr lang="en-US" sz="1600" b="1" dirty="0" err="1" smtClean="0">
                <a:solidFill>
                  <a:schemeClr val="tx1"/>
                </a:solidFill>
              </a:rPr>
              <a:t>amona</a:t>
            </a:r>
            <a:r>
              <a:rPr lang="en-US" sz="1600" b="1" dirty="0" smtClean="0">
                <a:solidFill>
                  <a:schemeClr val="tx1"/>
                </a:solidFill>
              </a:rPr>
              <a:t> mi </a:t>
            </a:r>
            <a:r>
              <a:rPr lang="en-US" sz="1600" b="1" dirty="0" err="1" smtClean="0">
                <a:solidFill>
                  <a:schemeClr val="tx1"/>
                </a:solidFill>
              </a:rPr>
              <a:t>jale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Olugbala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Olugbala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agbara</a:t>
            </a:r>
            <a:r>
              <a:rPr lang="en-US" sz="1600" b="1" dirty="0" smtClean="0">
                <a:solidFill>
                  <a:schemeClr val="tx1"/>
                </a:solidFill>
              </a:rPr>
              <a:t> at’ </a:t>
            </a:r>
            <a:r>
              <a:rPr lang="en-US" sz="1600" b="1" dirty="0" err="1" smtClean="0">
                <a:solidFill>
                  <a:schemeClr val="tx1"/>
                </a:solidFill>
              </a:rPr>
              <a:t>asa</a:t>
            </a:r>
            <a:r>
              <a:rPr lang="en-US" sz="1600" b="1" dirty="0" smtClean="0">
                <a:solidFill>
                  <a:schemeClr val="tx1"/>
                </a:solidFill>
              </a:rPr>
              <a:t> mi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S’ </a:t>
            </a:r>
            <a:r>
              <a:rPr lang="en-US" sz="1600" b="1" dirty="0" err="1" smtClean="0">
                <a:solidFill>
                  <a:schemeClr val="tx1"/>
                </a:solidFill>
              </a:rPr>
              <a:t>agbara</a:t>
            </a:r>
            <a:r>
              <a:rPr lang="en-US" sz="1600" b="1" dirty="0" smtClean="0">
                <a:solidFill>
                  <a:schemeClr val="tx1"/>
                </a:solidFill>
              </a:rPr>
              <a:t> at’ </a:t>
            </a:r>
            <a:r>
              <a:rPr lang="en-US" sz="1600" b="1" dirty="0" err="1" smtClean="0">
                <a:solidFill>
                  <a:schemeClr val="tx1"/>
                </a:solidFill>
              </a:rPr>
              <a:t>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mi.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Gba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de </a:t>
            </a:r>
            <a:r>
              <a:rPr lang="en-US" sz="1600" b="1" dirty="0" err="1" smtClean="0">
                <a:solidFill>
                  <a:schemeClr val="tx1"/>
                </a:solidFill>
              </a:rPr>
              <a:t>eba</a:t>
            </a:r>
            <a:r>
              <a:rPr lang="en-US" sz="1600" b="1" dirty="0" smtClean="0">
                <a:solidFill>
                  <a:schemeClr val="tx1"/>
                </a:solidFill>
              </a:rPr>
              <a:t> Jordan’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eru</a:t>
            </a:r>
            <a:r>
              <a:rPr lang="en-US" sz="1600" b="1" dirty="0" smtClean="0">
                <a:solidFill>
                  <a:schemeClr val="tx1"/>
                </a:solidFill>
              </a:rPr>
              <a:t> mi nu,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Iwo </a:t>
            </a:r>
            <a:r>
              <a:rPr lang="en-US" sz="1600" b="1" dirty="0" smtClean="0">
                <a:solidFill>
                  <a:schemeClr val="tx1"/>
                </a:solidFill>
              </a:rPr>
              <a:t>to 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segun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iku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mi </a:t>
            </a:r>
            <a:r>
              <a:rPr lang="en-US" sz="1600" b="1" dirty="0" err="1" smtClean="0">
                <a:solidFill>
                  <a:schemeClr val="tx1"/>
                </a:solidFill>
              </a:rPr>
              <a:t>gunle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Kenaan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jẹ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Orin </a:t>
            </a:r>
            <a:r>
              <a:rPr lang="en-US" sz="1600" b="1" dirty="0" err="1" smtClean="0">
                <a:solidFill>
                  <a:schemeClr val="tx1"/>
                </a:solidFill>
              </a:rPr>
              <a:t>iyin</a:t>
            </a:r>
            <a:r>
              <a:rPr lang="en-US" sz="1600" b="1" dirty="0" smtClean="0">
                <a:solidFill>
                  <a:schemeClr val="tx1"/>
                </a:solidFill>
              </a:rPr>
              <a:t>, Orin </a:t>
            </a:r>
            <a:r>
              <a:rPr lang="en-US" sz="1600" b="1" dirty="0" err="1" smtClean="0">
                <a:solidFill>
                  <a:schemeClr val="tx1"/>
                </a:solidFill>
              </a:rPr>
              <a:t>iyin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L’e</a:t>
            </a:r>
            <a:r>
              <a:rPr lang="en-US" sz="1600" b="1" dirty="0" smtClean="0">
                <a:solidFill>
                  <a:schemeClr val="tx1"/>
                </a:solidFill>
              </a:rPr>
              <a:t> mi </a:t>
            </a:r>
            <a:r>
              <a:rPr lang="en-US" sz="1600" b="1" dirty="0" smtClean="0">
                <a:solidFill>
                  <a:schemeClr val="tx1"/>
                </a:solidFill>
              </a:rPr>
              <a:t>o fun Ọ </a:t>
            </a:r>
            <a:r>
              <a:rPr lang="en-US" sz="1600" b="1" dirty="0" err="1" smtClean="0">
                <a:solidFill>
                  <a:schemeClr val="tx1"/>
                </a:solidFill>
              </a:rPr>
              <a:t>titi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L’e</a:t>
            </a:r>
            <a:r>
              <a:rPr lang="en-US" sz="1600" b="1" dirty="0" smtClean="0">
                <a:solidFill>
                  <a:schemeClr val="tx1"/>
                </a:solidFill>
              </a:rPr>
              <a:t> mi o fun Ọ </a:t>
            </a:r>
            <a:r>
              <a:rPr lang="en-US" sz="1600" b="1" dirty="0" err="1" smtClean="0">
                <a:solidFill>
                  <a:schemeClr val="tx1"/>
                </a:solidFill>
              </a:rPr>
              <a:t>titi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141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 tọju mi Jehofa nla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Toju Mi Jehovah Nla  Yoruba Hymn</dc:title>
  <dc:creator>FRONT</dc:creator>
  <cp:lastModifiedBy>FRONT</cp:lastModifiedBy>
  <cp:revision>15</cp:revision>
  <dcterms:created xsi:type="dcterms:W3CDTF">2025-11-30T20:50:17Z</dcterms:created>
  <dcterms:modified xsi:type="dcterms:W3CDTF">2025-12-01T15:56:14Z</dcterms:modified>
</cp:coreProperties>
</file>