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729E-1116-4F72-8DBB-6EA2CA5E6A8E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15FB5-E77F-40C6-B7B1-A9F0EF354E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n Makita Ko S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>Kon Makita Ko Si </a:t>
            </a:r>
            <a:r>
              <a:rPr lang="fi-FI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066800"/>
            <a:ext cx="90678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Makita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Jesus,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pag-antus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mawala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nagtubos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kanako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Magpakamatay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krus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Si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atong</a:t>
            </a:r>
            <a:r>
              <a:rPr lang="en-US" sz="2000" b="1" dirty="0" smtClean="0">
                <a:solidFill>
                  <a:srgbClr val="FF0000"/>
                </a:solidFill>
              </a:rPr>
              <a:t> Makita,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Didto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kalangitan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Kanato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giandam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Matahum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puloy-anan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Makita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Jesus,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tinubos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unyang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mailhan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kamot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nasamdan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daku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unyang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kalipay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kasakit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mahanaw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Kalisdanan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kalibog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matin</a:t>
            </a:r>
            <a:r>
              <a:rPr lang="en-US" sz="2000" b="1" dirty="0" smtClean="0">
                <a:solidFill>
                  <a:schemeClr val="tx1"/>
                </a:solidFill>
              </a:rPr>
              <a:t>-aw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mahimayaong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takna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Makita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Siya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Manluluwas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Nahigugma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kanako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Kon Makita Ko Si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 Makita Ko Si Jesus cebuano</dc:title>
  <dc:creator>FRONT</dc:creator>
  <cp:lastModifiedBy>FRONT</cp:lastModifiedBy>
  <cp:revision>10</cp:revision>
  <dcterms:created xsi:type="dcterms:W3CDTF">2025-12-27T20:08:40Z</dcterms:created>
  <dcterms:modified xsi:type="dcterms:W3CDTF">2025-12-31T16:47:29Z</dcterms:modified>
</cp:coreProperties>
</file>