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1BEA-4363-400A-92DC-7A03FA310706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F507-4365-4B90-B16E-9E1EE149D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1BEA-4363-400A-92DC-7A03FA310706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F507-4365-4B90-B16E-9E1EE149D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1BEA-4363-400A-92DC-7A03FA310706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F507-4365-4B90-B16E-9E1EE149D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1BEA-4363-400A-92DC-7A03FA310706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F507-4365-4B90-B16E-9E1EE149D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1BEA-4363-400A-92DC-7A03FA310706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F507-4365-4B90-B16E-9E1EE149D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1BEA-4363-400A-92DC-7A03FA310706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F507-4365-4B90-B16E-9E1EE149D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1BEA-4363-400A-92DC-7A03FA310706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F507-4365-4B90-B16E-9E1EE149D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1BEA-4363-400A-92DC-7A03FA310706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F507-4365-4B90-B16E-9E1EE149D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1BEA-4363-400A-92DC-7A03FA310706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F507-4365-4B90-B16E-9E1EE149D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1BEA-4363-400A-92DC-7A03FA310706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F507-4365-4B90-B16E-9E1EE149D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1BEA-4363-400A-92DC-7A03FA310706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F507-4365-4B90-B16E-9E1EE149D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11BEA-4363-400A-92DC-7A03FA310706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8F507-4365-4B90-B16E-9E1EE149DB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God, Our Help in Ages Past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u Allah Benteng Yang Ba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Kau </a:t>
            </a:r>
            <a:r>
              <a:rPr lang="sv-SE" b="1" dirty="0"/>
              <a:t>Allah Benteng Yang </a:t>
            </a:r>
            <a:r>
              <a:rPr lang="sv-SE" b="1" dirty="0" smtClean="0"/>
              <a:t>Baka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6019800" cy="3657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Kau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Allah, </a:t>
            </a:r>
            <a:r>
              <a:rPr lang="en-US" sz="2000" b="1" dirty="0" err="1">
                <a:solidFill>
                  <a:schemeClr val="tx1"/>
                </a:solidFill>
              </a:rPr>
              <a:t>benteng</a:t>
            </a:r>
            <a:r>
              <a:rPr lang="en-US" sz="2000" b="1" dirty="0">
                <a:solidFill>
                  <a:schemeClr val="tx1"/>
                </a:solidFill>
              </a:rPr>
              <a:t> yang </a:t>
            </a:r>
            <a:r>
              <a:rPr lang="en-US" sz="2000" b="1" dirty="0" err="1">
                <a:solidFill>
                  <a:schemeClr val="tx1"/>
                </a:solidFill>
              </a:rPr>
              <a:t>baka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suaka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yang </a:t>
            </a:r>
            <a:r>
              <a:rPr lang="en-US" sz="2000" b="1" dirty="0" err="1">
                <a:solidFill>
                  <a:schemeClr val="tx1"/>
                </a:solidFill>
              </a:rPr>
              <a:t>teguh</a:t>
            </a:r>
            <a:r>
              <a:rPr lang="en-US" sz="2000" b="1" dirty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>
                <a:solidFill>
                  <a:schemeClr val="tx1"/>
                </a:solidFill>
              </a:rPr>
              <a:t>Dahulu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selamanya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harapan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umat</a:t>
            </a:r>
            <a:r>
              <a:rPr lang="en-US" sz="2000" b="1" dirty="0">
                <a:solidFill>
                  <a:schemeClr val="tx1"/>
                </a:solidFill>
              </a:rPr>
              <a:t>-Mu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Di </a:t>
            </a:r>
            <a:r>
              <a:rPr lang="en-US" sz="2000" b="1" dirty="0" err="1">
                <a:solidFill>
                  <a:schemeClr val="tx1"/>
                </a:solidFill>
              </a:rPr>
              <a:t>bawah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bayang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takhta</a:t>
            </a:r>
            <a:r>
              <a:rPr lang="en-US" sz="2000" b="1" dirty="0" smtClean="0">
                <a:solidFill>
                  <a:schemeClr val="tx1"/>
                </a:solidFill>
              </a:rPr>
              <a:t>-Mu </a:t>
            </a:r>
            <a:r>
              <a:rPr lang="en-US" sz="2000" b="1" dirty="0" err="1" smtClean="0">
                <a:solidFill>
                  <a:schemeClr val="tx1"/>
                </a:solidFill>
              </a:rPr>
              <a:t>umat</a:t>
            </a:r>
            <a:r>
              <a:rPr lang="en-US" sz="2000" b="1" dirty="0" smtClean="0">
                <a:solidFill>
                  <a:schemeClr val="tx1"/>
                </a:solidFill>
              </a:rPr>
              <a:t>-Mu </a:t>
            </a:r>
            <a:r>
              <a:rPr lang="en-US" sz="2000" b="1" dirty="0" err="1">
                <a:solidFill>
                  <a:schemeClr val="tx1"/>
                </a:solidFill>
              </a:rPr>
              <a:t>tent'ramlah</a:t>
            </a:r>
            <a:r>
              <a:rPr lang="en-US" sz="2000" b="1" dirty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>
                <a:solidFill>
                  <a:schemeClr val="tx1"/>
                </a:solidFill>
              </a:rPr>
              <a:t>Kau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pertahanan</a:t>
            </a:r>
            <a:r>
              <a:rPr lang="en-US" sz="2000" b="1" dirty="0">
                <a:solidFill>
                  <a:schemeClr val="tx1"/>
                </a:solidFill>
              </a:rPr>
              <a:t> yang </a:t>
            </a:r>
            <a:r>
              <a:rPr lang="en-US" sz="2000" b="1" dirty="0" err="1">
                <a:solidFill>
                  <a:schemeClr val="tx1"/>
                </a:solidFill>
              </a:rPr>
              <a:t>teguh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jiwaku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tenanglah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err="1" smtClean="0">
                <a:solidFill>
                  <a:schemeClr val="tx1"/>
                </a:solidFill>
              </a:rPr>
              <a:t>Sebelum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bumi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berbentuk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gunung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berdiri</a:t>
            </a:r>
            <a:r>
              <a:rPr lang="en-US" sz="2000" b="1" dirty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>
                <a:solidFill>
                  <a:schemeClr val="tx1"/>
                </a:solidFill>
              </a:rPr>
              <a:t>Engkaulah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Tuhan</a:t>
            </a:r>
            <a:r>
              <a:rPr lang="en-US" sz="2000" b="1" dirty="0">
                <a:solidFill>
                  <a:schemeClr val="tx1"/>
                </a:solidFill>
              </a:rPr>
              <a:t> yang </a:t>
            </a:r>
            <a:r>
              <a:rPr lang="en-US" sz="2000" b="1" dirty="0" err="1" smtClean="0">
                <a:solidFill>
                  <a:schemeClr val="tx1"/>
                </a:solidFill>
              </a:rPr>
              <a:t>kekal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tetap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selamanya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</a:t>
            </a:r>
            <a:r>
              <a:rPr lang="en-US" sz="2000" b="1" dirty="0" err="1" smtClean="0">
                <a:solidFill>
                  <a:schemeClr val="tx1"/>
                </a:solidFill>
              </a:rPr>
              <a:t>Seluruh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masa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berlalu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hadapan</a:t>
            </a:r>
            <a:r>
              <a:rPr lang="en-US" sz="2000" b="1" dirty="0">
                <a:solidFill>
                  <a:schemeClr val="tx1"/>
                </a:solidFill>
              </a:rPr>
              <a:t>-Mu;</a:t>
            </a:r>
          </a:p>
          <a:p>
            <a:pPr algn="l"/>
            <a:r>
              <a:rPr lang="en-US" sz="2000" b="1" dirty="0" err="1">
                <a:solidFill>
                  <a:schemeClr val="tx1"/>
                </a:solidFill>
              </a:rPr>
              <a:t>Singkat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lenyap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berlalu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seb'lum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fajar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tiba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5. </a:t>
            </a:r>
            <a:r>
              <a:rPr lang="en-US" sz="2000" b="1" dirty="0" err="1" smtClean="0">
                <a:solidFill>
                  <a:schemeClr val="tx1"/>
                </a:solidFill>
              </a:rPr>
              <a:t>Daging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darah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mengejar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perkara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yang </a:t>
            </a:r>
            <a:r>
              <a:rPr lang="en-US" sz="2000" b="1" dirty="0" err="1">
                <a:solidFill>
                  <a:schemeClr val="tx1"/>
                </a:solidFill>
              </a:rPr>
              <a:t>fana</a:t>
            </a:r>
            <a:r>
              <a:rPr lang="en-US" sz="2000" b="1" dirty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Di </a:t>
            </a:r>
            <a:r>
              <a:rPr lang="en-US" sz="2000" b="1" dirty="0" err="1">
                <a:solidFill>
                  <a:schemeClr val="tx1"/>
                </a:solidFill>
              </a:rPr>
              <a:t>arus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waktu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sebentar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lenyap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semuanya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6. </a:t>
            </a:r>
            <a:r>
              <a:rPr lang="en-US" sz="2000" b="1" dirty="0" err="1" smtClean="0">
                <a:solidFill>
                  <a:schemeClr val="tx1"/>
                </a:solidFill>
              </a:rPr>
              <a:t>Kau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Allah, </a:t>
            </a:r>
            <a:r>
              <a:rPr lang="en-US" sz="2000" b="1" dirty="0" err="1">
                <a:solidFill>
                  <a:schemeClr val="tx1"/>
                </a:solidFill>
              </a:rPr>
              <a:t>benteng</a:t>
            </a:r>
            <a:r>
              <a:rPr lang="en-US" sz="2000" b="1" dirty="0">
                <a:solidFill>
                  <a:schemeClr val="tx1"/>
                </a:solidFill>
              </a:rPr>
              <a:t> yang </a:t>
            </a:r>
            <a:r>
              <a:rPr lang="en-US" sz="2000" b="1" dirty="0" err="1">
                <a:solidFill>
                  <a:schemeClr val="tx1"/>
                </a:solidFill>
              </a:rPr>
              <a:t>baka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suaka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yang </a:t>
            </a:r>
            <a:r>
              <a:rPr lang="en-US" sz="2000" b="1" dirty="0" err="1">
                <a:solidFill>
                  <a:schemeClr val="tx1"/>
                </a:solidFill>
              </a:rPr>
              <a:t>teguh</a:t>
            </a:r>
            <a:r>
              <a:rPr lang="en-US" sz="2000" b="1" dirty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>
                <a:solidFill>
                  <a:schemeClr val="tx1"/>
                </a:solidFill>
              </a:rPr>
              <a:t>Penolong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saat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terdesak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harapan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umat</a:t>
            </a:r>
            <a:r>
              <a:rPr lang="en-US" sz="2000" b="1" dirty="0">
                <a:solidFill>
                  <a:schemeClr val="tx1"/>
                </a:solidFill>
              </a:rPr>
              <a:t>-Mu.</a:t>
            </a: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113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Kau Allah Benteng Yang Baka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Kau, Allah, Benteng yang Baka  KPPK 262 </dc:title>
  <dc:creator>FRONT</dc:creator>
  <cp:lastModifiedBy>FRONT</cp:lastModifiedBy>
  <cp:revision>11</cp:revision>
  <dcterms:created xsi:type="dcterms:W3CDTF">2025-11-25T01:09:57Z</dcterms:created>
  <dcterms:modified xsi:type="dcterms:W3CDTF">2025-12-08T15:44:04Z</dcterms:modified>
</cp:coreProperties>
</file>