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713" autoAdjust="0"/>
  </p:normalViewPr>
  <p:slideViewPr>
    <p:cSldViewPr>
      <p:cViewPr varScale="1">
        <p:scale>
          <a:sx n="106" d="100"/>
          <a:sy n="106" d="100"/>
        </p:scale>
        <p:origin x="-255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FE9B5-1C54-4963-ADF1-603786B3193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A4812-5F81-4543-95F5-E150A2C148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Zion's daughter, O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likooru Seeyona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jWXMu1M5SA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457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Kalikooru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Seeyonae</a:t>
            </a:r>
            <a:r>
              <a:rPr lang="en-US" sz="3600" b="1" dirty="0" smtClean="0"/>
              <a:t> </a:t>
            </a:r>
            <a:r>
              <a:rPr lang="ta-IN" sz="3600" b="1" dirty="0" smtClean="0"/>
              <a:t>களிகூருசீயோனே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ta-IN" sz="3600" b="1" dirty="0"/>
              <a:t/>
            </a:r>
            <a:br>
              <a:rPr lang="ta-IN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"/>
            <a:ext cx="9448800" cy="2438400"/>
          </a:xfrm>
        </p:spPr>
        <p:txBody>
          <a:bodyPr numCol="3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களிகூரு சீயோனே,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 மகிழ், எருசலேம்!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சமாதான கர்த்தராம்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ராஜா வருகிறார்.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களிகூரு சீயோனே,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 மகிழ், எருசலேம்!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ஓசியன்னா! தாவீதின்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மைந்தனே நீர் வாழ்கவே!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உம்முடைய நித்திய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ராஜ்ஜியத்தை ஸ்தாபியும்;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ஓசியன்னா! தாவீதின்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மைந்தனே நீர் வாழ்கவே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ஓசியன்னா, ராஜாவே!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வாழ்க, தெய்வ மைந்தனே!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சாந்தமுள்ள உமது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செங்கோல் என்றும் ஆளவும்!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ஓசியன்னா, ராஜாவே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வாழ்க, தெய்வ மைந்தனே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kalikooru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seeyonae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erusalaem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samaathaana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karththaraam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raajaa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varukiraar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kalikooru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seeyonae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erusalaem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osiyannaa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thaaveethin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mainthanae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vaalkavae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ummutaiya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niththiya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raajjiyaththai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sthaapiyum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osiyannaa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thaaveethin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mainthanae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vaalkavae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osiyannaa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raajaavae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vaalka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theyva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mainthanae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saanthamulla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umathu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senga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ோ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aalavum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osiyannaa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raajaavae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vaalka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theyva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mainthanae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endParaRPr lang="en-US" sz="800" dirty="0" smtClean="0"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142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Kalikooru Seeyonae களிகூருசீயோனே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Kalikooru Seeyonae களிகூரு சீயோனே </dc:title>
  <dc:creator>FRONT</dc:creator>
  <cp:lastModifiedBy>FRONT</cp:lastModifiedBy>
  <cp:revision>15</cp:revision>
  <dcterms:created xsi:type="dcterms:W3CDTF">2024-12-04T19:20:35Z</dcterms:created>
  <dcterms:modified xsi:type="dcterms:W3CDTF">2025-12-19T18:23:31Z</dcterms:modified>
</cp:coreProperties>
</file>