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42151-CFD6-48CF-8D39-1954183DC3FE}" type="datetimeFigureOut">
              <a:rPr lang="en-US" smtClean="0"/>
              <a:pPr/>
              <a:t>12/26/2025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FD506-6B8C-4781-A755-046F3F9AB5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42151-CFD6-48CF-8D39-1954183DC3FE}" type="datetimeFigureOut">
              <a:rPr lang="en-US" smtClean="0"/>
              <a:pPr/>
              <a:t>12/26/2025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FD506-6B8C-4781-A755-046F3F9AB5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42151-CFD6-48CF-8D39-1954183DC3FE}" type="datetimeFigureOut">
              <a:rPr lang="en-US" smtClean="0"/>
              <a:pPr/>
              <a:t>12/26/2025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FD506-6B8C-4781-A755-046F3F9AB5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42151-CFD6-48CF-8D39-1954183DC3FE}" type="datetimeFigureOut">
              <a:rPr lang="en-US" smtClean="0"/>
              <a:pPr/>
              <a:t>12/26/2025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FD506-6B8C-4781-A755-046F3F9AB5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42151-CFD6-48CF-8D39-1954183DC3FE}" type="datetimeFigureOut">
              <a:rPr lang="en-US" smtClean="0"/>
              <a:pPr/>
              <a:t>12/26/2025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FD506-6B8C-4781-A755-046F3F9AB5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42151-CFD6-48CF-8D39-1954183DC3FE}" type="datetimeFigureOut">
              <a:rPr lang="en-US" smtClean="0"/>
              <a:pPr/>
              <a:t>12/26/2025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FD506-6B8C-4781-A755-046F3F9AB5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42151-CFD6-48CF-8D39-1954183DC3FE}" type="datetimeFigureOut">
              <a:rPr lang="en-US" smtClean="0"/>
              <a:pPr/>
              <a:t>12/26/2025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FD506-6B8C-4781-A755-046F3F9AB5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42151-CFD6-48CF-8D39-1954183DC3FE}" type="datetimeFigureOut">
              <a:rPr lang="en-US" smtClean="0"/>
              <a:pPr/>
              <a:t>12/26/2025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FD506-6B8C-4781-A755-046F3F9AB5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42151-CFD6-48CF-8D39-1954183DC3FE}" type="datetimeFigureOut">
              <a:rPr lang="en-US" smtClean="0"/>
              <a:pPr/>
              <a:t>12/26/2025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FD506-6B8C-4781-A755-046F3F9AB5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42151-CFD6-48CF-8D39-1954183DC3FE}" type="datetimeFigureOut">
              <a:rPr lang="en-US" smtClean="0"/>
              <a:pPr/>
              <a:t>12/26/2025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FD506-6B8C-4781-A755-046F3F9AB5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42151-CFD6-48CF-8D39-1954183DC3FE}" type="datetimeFigureOut">
              <a:rPr lang="en-US" smtClean="0"/>
              <a:pPr/>
              <a:t>12/26/2025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FD506-6B8C-4781-A755-046F3F9AB5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D42151-CFD6-48CF-8D39-1954183DC3FE}" type="datetimeFigureOut">
              <a:rPr lang="en-US" smtClean="0"/>
              <a:pPr/>
              <a:t>12/26/2025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0FD506-6B8C-4781-A755-046F3F9AB59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Good Christian men, rejoice.jpg"/>
          <p:cNvPicPr>
            <a:picLocks noChangeAspect="1"/>
          </p:cNvPicPr>
          <p:nvPr userDrawn="1"/>
        </p:nvPicPr>
        <p:blipFill>
          <a:blip r:embed="rId14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Good Christian men, rejoice piano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67000" y="228599"/>
            <a:ext cx="3810000" cy="304801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In </a:t>
            </a:r>
            <a:r>
              <a:rPr lang="en-US" b="1" dirty="0" err="1"/>
              <a:t>zoete</a:t>
            </a:r>
            <a:r>
              <a:rPr lang="en-US" b="1" dirty="0"/>
              <a:t> </a:t>
            </a:r>
            <a:r>
              <a:rPr lang="en-US" b="1" dirty="0" err="1" smtClean="0"/>
              <a:t>vreugde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990600"/>
            <a:ext cx="9525000" cy="5486400"/>
          </a:xfrm>
        </p:spPr>
        <p:txBody>
          <a:bodyPr numCol="2">
            <a:noAutofit/>
          </a:bodyPr>
          <a:lstStyle/>
          <a:p>
            <a:pPr algn="l"/>
            <a:r>
              <a:rPr lang="nl-NL" sz="1800" b="1" dirty="0" smtClean="0">
                <a:solidFill>
                  <a:schemeClr val="tx1"/>
                </a:solidFill>
              </a:rPr>
              <a:t>1. In zoete vreugde</a:t>
            </a:r>
          </a:p>
          <a:p>
            <a:pPr algn="l"/>
            <a:r>
              <a:rPr lang="nl-NL" sz="1800" b="1" dirty="0" smtClean="0">
                <a:solidFill>
                  <a:schemeClr val="tx1"/>
                </a:solidFill>
              </a:rPr>
              <a:t>Zingt nu en wees blij!</a:t>
            </a:r>
          </a:p>
          <a:p>
            <a:pPr algn="l"/>
            <a:r>
              <a:rPr lang="nl-NL" sz="1800" b="1" dirty="0" smtClean="0">
                <a:solidFill>
                  <a:schemeClr val="tx1"/>
                </a:solidFill>
              </a:rPr>
              <a:t>De vreugde van ons hart</a:t>
            </a:r>
          </a:p>
          <a:p>
            <a:pPr algn="l"/>
            <a:r>
              <a:rPr lang="nl-NL" sz="1800" b="1" dirty="0" smtClean="0">
                <a:solidFill>
                  <a:schemeClr val="tx1"/>
                </a:solidFill>
              </a:rPr>
              <a:t>ligt in de kribbe,</a:t>
            </a:r>
          </a:p>
          <a:p>
            <a:pPr algn="l"/>
            <a:r>
              <a:rPr lang="nl-NL" sz="1800" b="1" dirty="0" smtClean="0">
                <a:solidFill>
                  <a:schemeClr val="tx1"/>
                </a:solidFill>
              </a:rPr>
              <a:t>en straalt als de zon</a:t>
            </a:r>
          </a:p>
          <a:p>
            <a:pPr algn="l"/>
            <a:r>
              <a:rPr lang="nl-NL" sz="1800" b="1" dirty="0" smtClean="0">
                <a:solidFill>
                  <a:schemeClr val="tx1"/>
                </a:solidFill>
              </a:rPr>
              <a:t>in moeders schoot,</a:t>
            </a:r>
          </a:p>
          <a:p>
            <a:pPr algn="l"/>
            <a:r>
              <a:rPr lang="nl-NL" sz="1800" b="1" dirty="0" smtClean="0">
                <a:solidFill>
                  <a:schemeClr val="tx1"/>
                </a:solidFill>
              </a:rPr>
              <a:t>U bent alfa en omega </a:t>
            </a:r>
            <a:endParaRPr lang="nl-NL" sz="1800" b="1" dirty="0" smtClean="0">
              <a:solidFill>
                <a:schemeClr val="tx1"/>
              </a:solidFill>
            </a:endParaRPr>
          </a:p>
          <a:p>
            <a:pPr algn="l"/>
            <a:r>
              <a:rPr lang="nl-NL" sz="1800" b="1" dirty="0" smtClean="0">
                <a:solidFill>
                  <a:schemeClr val="tx1"/>
                </a:solidFill>
              </a:rPr>
              <a:t>(</a:t>
            </a:r>
            <a:r>
              <a:rPr lang="nl-NL" sz="1800" b="1" dirty="0" smtClean="0">
                <a:solidFill>
                  <a:schemeClr val="tx1"/>
                </a:solidFill>
              </a:rPr>
              <a:t>het begin en het einde: alles)!</a:t>
            </a:r>
          </a:p>
          <a:p>
            <a:pPr algn="l"/>
            <a:endParaRPr lang="nl-NL" sz="1800" b="1" dirty="0" smtClean="0">
              <a:solidFill>
                <a:schemeClr val="tx1"/>
              </a:solidFill>
            </a:endParaRPr>
          </a:p>
          <a:p>
            <a:pPr algn="l"/>
            <a:r>
              <a:rPr lang="nl-NL" sz="1800" b="1" dirty="0" smtClean="0">
                <a:solidFill>
                  <a:schemeClr val="tx1"/>
                </a:solidFill>
              </a:rPr>
              <a:t>2.O tere Jezus</a:t>
            </a:r>
          </a:p>
          <a:p>
            <a:pPr algn="l"/>
            <a:r>
              <a:rPr lang="nl-NL" sz="1800" b="1" dirty="0" smtClean="0">
                <a:solidFill>
                  <a:schemeClr val="tx1"/>
                </a:solidFill>
              </a:rPr>
              <a:t>Ik verlang zo naar U!</a:t>
            </a:r>
          </a:p>
          <a:p>
            <a:pPr algn="l"/>
            <a:r>
              <a:rPr lang="nl-NL" sz="1800" b="1" dirty="0" smtClean="0">
                <a:solidFill>
                  <a:schemeClr val="tx1"/>
                </a:solidFill>
              </a:rPr>
              <a:t>Troost mijn gemoed</a:t>
            </a:r>
          </a:p>
          <a:p>
            <a:pPr algn="l"/>
            <a:r>
              <a:rPr lang="nl-NL" sz="1800" b="1" dirty="0" smtClean="0">
                <a:solidFill>
                  <a:schemeClr val="tx1"/>
                </a:solidFill>
              </a:rPr>
              <a:t>O, beste der jongelingen</a:t>
            </a:r>
          </a:p>
          <a:p>
            <a:pPr algn="l"/>
            <a:r>
              <a:rPr lang="nl-NL" sz="1800" b="1" dirty="0" smtClean="0">
                <a:solidFill>
                  <a:schemeClr val="tx1"/>
                </a:solidFill>
              </a:rPr>
              <a:t>Door al Uw goedheid</a:t>
            </a:r>
          </a:p>
          <a:p>
            <a:pPr algn="l"/>
            <a:r>
              <a:rPr lang="nl-NL" sz="1800" b="1" dirty="0" smtClean="0">
                <a:solidFill>
                  <a:schemeClr val="tx1"/>
                </a:solidFill>
              </a:rPr>
              <a:t>O prins van de glorie.</a:t>
            </a:r>
          </a:p>
          <a:p>
            <a:pPr algn="l"/>
            <a:r>
              <a:rPr lang="nl-NL" sz="1800" b="1" dirty="0" smtClean="0">
                <a:solidFill>
                  <a:schemeClr val="tx1"/>
                </a:solidFill>
              </a:rPr>
              <a:t>Breng me bij U</a:t>
            </a:r>
            <a:r>
              <a:rPr lang="nl-NL" sz="1800" b="1" dirty="0" smtClean="0">
                <a:solidFill>
                  <a:schemeClr val="tx1"/>
                </a:solidFill>
              </a:rPr>
              <a:t>!</a:t>
            </a:r>
          </a:p>
          <a:p>
            <a:pPr algn="l"/>
            <a:endParaRPr lang="nl-NL" sz="1800" b="1" dirty="0" smtClean="0">
              <a:solidFill>
                <a:schemeClr val="tx1"/>
              </a:solidFill>
            </a:endParaRPr>
          </a:p>
          <a:p>
            <a:pPr algn="l"/>
            <a:r>
              <a:rPr lang="nl-NL" sz="1800" b="1" dirty="0" smtClean="0">
                <a:solidFill>
                  <a:schemeClr val="tx1"/>
                </a:solidFill>
              </a:rPr>
              <a:t>3.O </a:t>
            </a:r>
            <a:r>
              <a:rPr lang="nl-NL" sz="1800" b="1" dirty="0" smtClean="0">
                <a:solidFill>
                  <a:schemeClr val="tx1"/>
                </a:solidFill>
              </a:rPr>
              <a:t>liefde van de Vader!</a:t>
            </a:r>
          </a:p>
          <a:p>
            <a:pPr algn="l"/>
            <a:r>
              <a:rPr lang="nl-NL" sz="1800" b="1" dirty="0" smtClean="0">
                <a:solidFill>
                  <a:schemeClr val="tx1"/>
                </a:solidFill>
              </a:rPr>
              <a:t>O zachtmoedigheid van de Zoon!</a:t>
            </a:r>
          </a:p>
          <a:p>
            <a:pPr algn="l"/>
            <a:r>
              <a:rPr lang="nl-NL" sz="1800" b="1" dirty="0" smtClean="0">
                <a:solidFill>
                  <a:schemeClr val="tx1"/>
                </a:solidFill>
              </a:rPr>
              <a:t>We zouden allen verloren zijn</a:t>
            </a:r>
          </a:p>
          <a:p>
            <a:pPr algn="l"/>
            <a:r>
              <a:rPr lang="nl-NL" sz="1800" b="1" dirty="0" smtClean="0">
                <a:solidFill>
                  <a:schemeClr val="tx1"/>
                </a:solidFill>
              </a:rPr>
              <a:t>Door onze zonden</a:t>
            </a:r>
          </a:p>
          <a:p>
            <a:pPr algn="l"/>
            <a:r>
              <a:rPr lang="nl-NL" sz="1800" b="1" dirty="0" smtClean="0">
                <a:solidFill>
                  <a:schemeClr val="tx1"/>
                </a:solidFill>
              </a:rPr>
              <a:t>Maar hij heeft voor ons verdiend</a:t>
            </a:r>
          </a:p>
          <a:p>
            <a:pPr algn="l"/>
            <a:r>
              <a:rPr lang="nl-NL" sz="1800" b="1" dirty="0" smtClean="0">
                <a:solidFill>
                  <a:schemeClr val="tx1"/>
                </a:solidFill>
              </a:rPr>
              <a:t>De vreugde van de hemel</a:t>
            </a:r>
          </a:p>
          <a:p>
            <a:pPr algn="l"/>
            <a:r>
              <a:rPr lang="nl-NL" sz="1800" b="1" dirty="0" smtClean="0">
                <a:solidFill>
                  <a:schemeClr val="tx1"/>
                </a:solidFill>
              </a:rPr>
              <a:t>Waren we daar maar!</a:t>
            </a:r>
          </a:p>
          <a:p>
            <a:pPr algn="l"/>
            <a:endParaRPr lang="nl-NL" sz="1800" b="1" dirty="0" smtClean="0">
              <a:solidFill>
                <a:schemeClr val="tx1"/>
              </a:solidFill>
            </a:endParaRPr>
          </a:p>
          <a:p>
            <a:pPr algn="l"/>
            <a:endParaRPr lang="nl-NL" sz="1800" b="1" dirty="0" smtClean="0">
              <a:solidFill>
                <a:schemeClr val="tx1"/>
              </a:solidFill>
            </a:endParaRPr>
          </a:p>
          <a:p>
            <a:pPr algn="l"/>
            <a:endParaRPr lang="nl-NL" sz="1800" b="1" dirty="0" smtClean="0">
              <a:solidFill>
                <a:schemeClr val="tx1"/>
              </a:solidFill>
            </a:endParaRPr>
          </a:p>
          <a:p>
            <a:pPr algn="l"/>
            <a:r>
              <a:rPr lang="nl-NL" sz="1800" b="1" dirty="0" smtClean="0">
                <a:solidFill>
                  <a:schemeClr val="tx1"/>
                </a:solidFill>
              </a:rPr>
              <a:t>4.Er is nergens meer</a:t>
            </a:r>
          </a:p>
          <a:p>
            <a:pPr algn="l"/>
            <a:r>
              <a:rPr lang="nl-NL" sz="1800" b="1" dirty="0" smtClean="0">
                <a:solidFill>
                  <a:schemeClr val="tx1"/>
                </a:solidFill>
              </a:rPr>
              <a:t>vreugde dan daar!</a:t>
            </a:r>
          </a:p>
          <a:p>
            <a:pPr algn="l"/>
            <a:r>
              <a:rPr lang="nl-NL" sz="1800" b="1" dirty="0" smtClean="0">
                <a:solidFill>
                  <a:schemeClr val="tx1"/>
                </a:solidFill>
              </a:rPr>
              <a:t>Waar de engelen</a:t>
            </a:r>
          </a:p>
          <a:p>
            <a:pPr algn="l"/>
            <a:r>
              <a:rPr lang="nl-NL" sz="1800" b="1" dirty="0" smtClean="0">
                <a:solidFill>
                  <a:schemeClr val="tx1"/>
                </a:solidFill>
              </a:rPr>
              <a:t>nieuwe liederen zingen,</a:t>
            </a:r>
          </a:p>
          <a:p>
            <a:pPr algn="l"/>
            <a:r>
              <a:rPr lang="nl-NL" sz="1800" b="1" dirty="0" smtClean="0">
                <a:solidFill>
                  <a:schemeClr val="tx1"/>
                </a:solidFill>
              </a:rPr>
              <a:t>en de bellen klinken</a:t>
            </a:r>
          </a:p>
          <a:p>
            <a:pPr algn="l"/>
            <a:r>
              <a:rPr lang="nl-NL" sz="1800" b="1" dirty="0" smtClean="0">
                <a:solidFill>
                  <a:schemeClr val="tx1"/>
                </a:solidFill>
              </a:rPr>
              <a:t>in het hof van de Koning.</a:t>
            </a:r>
          </a:p>
          <a:p>
            <a:pPr algn="l"/>
            <a:r>
              <a:rPr lang="nl-NL" sz="1800" b="1" dirty="0" smtClean="0">
                <a:solidFill>
                  <a:schemeClr val="tx1"/>
                </a:solidFill>
              </a:rPr>
              <a:t>Waren we daar maar</a:t>
            </a:r>
            <a:r>
              <a:rPr lang="nl-NL" sz="1800" b="1" dirty="0" smtClean="0">
                <a:solidFill>
                  <a:schemeClr val="tx1"/>
                </a:solidFill>
              </a:rPr>
              <a:t>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314</TotalTime>
  <Words>146</Words>
  <Application>Microsoft Office PowerPoint</Application>
  <PresentationFormat>On-screen Show (4:3)</PresentationFormat>
  <Paragraphs>35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In zoete vreugde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 zoete vreugde dutch</dc:title>
  <dc:creator>FRONT</dc:creator>
  <cp:lastModifiedBy>FRONT</cp:lastModifiedBy>
  <cp:revision>6</cp:revision>
  <dcterms:created xsi:type="dcterms:W3CDTF">2025-12-22T19:18:09Z</dcterms:created>
  <dcterms:modified xsi:type="dcterms:W3CDTF">2025-12-26T19:43:22Z</dcterms:modified>
</cp:coreProperties>
</file>