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F7E7-113B-4416-8834-84004C344717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5EFB-EB67-4345-BB8C-C26A41E02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F7E7-113B-4416-8834-84004C344717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5EFB-EB67-4345-BB8C-C26A41E02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F7E7-113B-4416-8834-84004C344717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5EFB-EB67-4345-BB8C-C26A41E02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F7E7-113B-4416-8834-84004C344717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5EFB-EB67-4345-BB8C-C26A41E02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F7E7-113B-4416-8834-84004C344717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5EFB-EB67-4345-BB8C-C26A41E02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F7E7-113B-4416-8834-84004C344717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5EFB-EB67-4345-BB8C-C26A41E02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F7E7-113B-4416-8834-84004C344717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5EFB-EB67-4345-BB8C-C26A41E02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F7E7-113B-4416-8834-84004C344717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5EFB-EB67-4345-BB8C-C26A41E02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F7E7-113B-4416-8834-84004C344717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5EFB-EB67-4345-BB8C-C26A41E02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F7E7-113B-4416-8834-84004C344717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5EFB-EB67-4345-BB8C-C26A41E02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F7E7-113B-4416-8834-84004C344717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5EFB-EB67-4345-BB8C-C26A41E02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FF7E7-113B-4416-8834-84004C344717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05EFB-EB67-4345-BB8C-C26A41E022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ood Christian men,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dulci jubilo, Nun singet und seid fr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"/>
            <a:ext cx="8534400" cy="685799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In dulci jubilo, </a:t>
            </a:r>
            <a:r>
              <a:rPr lang="de-DE" b="1" dirty="0" smtClean="0"/>
              <a:t>Nun </a:t>
            </a:r>
            <a:r>
              <a:rPr lang="de-DE" b="1" dirty="0" smtClean="0"/>
              <a:t>singet und seid froh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838200"/>
            <a:ext cx="8153400" cy="53340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In </a:t>
            </a:r>
            <a:r>
              <a:rPr lang="en-US" sz="1800" b="1" dirty="0" err="1" smtClean="0">
                <a:solidFill>
                  <a:schemeClr val="tx1"/>
                </a:solidFill>
              </a:rPr>
              <a:t>dulci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jubilo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Nun </a:t>
            </a:r>
            <a:r>
              <a:rPr lang="en-US" sz="1800" b="1" dirty="0" err="1" smtClean="0">
                <a:solidFill>
                  <a:schemeClr val="tx1"/>
                </a:solidFill>
              </a:rPr>
              <a:t>singet</a:t>
            </a:r>
            <a:r>
              <a:rPr lang="en-US" sz="1800" b="1" dirty="0" smtClean="0">
                <a:solidFill>
                  <a:schemeClr val="tx1"/>
                </a:solidFill>
              </a:rPr>
              <a:t> und </a:t>
            </a:r>
            <a:r>
              <a:rPr lang="en-US" sz="1800" b="1" dirty="0" err="1" smtClean="0">
                <a:solidFill>
                  <a:schemeClr val="tx1"/>
                </a:solidFill>
              </a:rPr>
              <a:t>seid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froh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Unsers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Herzens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Wonne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Leit</a:t>
            </a:r>
            <a:r>
              <a:rPr lang="en-US" sz="1800" b="1" dirty="0" smtClean="0">
                <a:solidFill>
                  <a:schemeClr val="tx1"/>
                </a:solidFill>
              </a:rPr>
              <a:t> in </a:t>
            </a:r>
            <a:r>
              <a:rPr lang="en-US" sz="1800" b="1" dirty="0" err="1" smtClean="0">
                <a:solidFill>
                  <a:schemeClr val="tx1"/>
                </a:solidFill>
              </a:rPr>
              <a:t>praesepio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Und </a:t>
            </a:r>
            <a:r>
              <a:rPr lang="en-US" sz="1800" b="1" dirty="0" err="1" smtClean="0">
                <a:solidFill>
                  <a:schemeClr val="tx1"/>
                </a:solidFill>
              </a:rPr>
              <a:t>leuchtet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als</a:t>
            </a:r>
            <a:r>
              <a:rPr lang="en-US" sz="1800" b="1" dirty="0" smtClean="0">
                <a:solidFill>
                  <a:schemeClr val="tx1"/>
                </a:solidFill>
              </a:rPr>
              <a:t> die </a:t>
            </a:r>
            <a:r>
              <a:rPr lang="en-US" sz="1800" b="1" dirty="0" err="1" smtClean="0">
                <a:solidFill>
                  <a:schemeClr val="tx1"/>
                </a:solidFill>
              </a:rPr>
              <a:t>Sonne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Matris</a:t>
            </a:r>
            <a:r>
              <a:rPr lang="en-US" sz="1800" b="1" dirty="0" smtClean="0">
                <a:solidFill>
                  <a:schemeClr val="tx1"/>
                </a:solidFill>
              </a:rPr>
              <a:t> in </a:t>
            </a:r>
            <a:r>
              <a:rPr lang="en-US" sz="1800" b="1" dirty="0" err="1" smtClean="0">
                <a:solidFill>
                  <a:schemeClr val="tx1"/>
                </a:solidFill>
              </a:rPr>
              <a:t>gremio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Alpha </a:t>
            </a:r>
            <a:r>
              <a:rPr lang="en-US" sz="1800" b="1" dirty="0" err="1" smtClean="0">
                <a:solidFill>
                  <a:schemeClr val="tx1"/>
                </a:solidFill>
              </a:rPr>
              <a:t>es</a:t>
            </a:r>
            <a:r>
              <a:rPr lang="en-US" sz="1800" b="1" dirty="0" smtClean="0">
                <a:solidFill>
                  <a:schemeClr val="tx1"/>
                </a:solidFill>
              </a:rPr>
              <a:t> et O, Alpha </a:t>
            </a:r>
            <a:r>
              <a:rPr lang="en-US" sz="1800" b="1" dirty="0" err="1" smtClean="0">
                <a:solidFill>
                  <a:schemeClr val="tx1"/>
                </a:solidFill>
              </a:rPr>
              <a:t>es</a:t>
            </a:r>
            <a:r>
              <a:rPr lang="en-US" sz="1800" b="1" dirty="0" smtClean="0">
                <a:solidFill>
                  <a:schemeClr val="tx1"/>
                </a:solidFill>
              </a:rPr>
              <a:t> et O!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O </a:t>
            </a:r>
            <a:r>
              <a:rPr lang="en-US" sz="1800" b="1" dirty="0" err="1" smtClean="0">
                <a:solidFill>
                  <a:schemeClr val="tx1"/>
                </a:solidFill>
              </a:rPr>
              <a:t>Jesu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parvule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Nach</a:t>
            </a:r>
            <a:r>
              <a:rPr lang="en-US" sz="1800" b="1" dirty="0" smtClean="0">
                <a:solidFill>
                  <a:schemeClr val="tx1"/>
                </a:solidFill>
              </a:rPr>
              <a:t> dir </a:t>
            </a:r>
            <a:r>
              <a:rPr lang="en-US" sz="1800" b="1" dirty="0" err="1" smtClean="0">
                <a:solidFill>
                  <a:schemeClr val="tx1"/>
                </a:solidFill>
              </a:rPr>
              <a:t>ist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mir</a:t>
            </a:r>
            <a:r>
              <a:rPr lang="en-US" sz="1800" b="1" dirty="0" smtClean="0">
                <a:solidFill>
                  <a:schemeClr val="tx1"/>
                </a:solidFill>
              </a:rPr>
              <a:t> so </a:t>
            </a:r>
            <a:r>
              <a:rPr lang="en-US" sz="1800" b="1" dirty="0" err="1" smtClean="0">
                <a:solidFill>
                  <a:schemeClr val="tx1"/>
                </a:solidFill>
              </a:rPr>
              <a:t>weh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Tröst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mir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Gemüte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err="1" smtClean="0">
                <a:solidFill>
                  <a:schemeClr val="tx1"/>
                </a:solidFill>
              </a:rPr>
              <a:t>puer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optime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Durch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alle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deine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Güte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err="1" smtClean="0">
                <a:solidFill>
                  <a:schemeClr val="tx1"/>
                </a:solidFill>
              </a:rPr>
              <a:t>princeps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gloriae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Trahe</a:t>
            </a:r>
            <a:r>
              <a:rPr lang="en-US" sz="1800" b="1" dirty="0" smtClean="0">
                <a:solidFill>
                  <a:schemeClr val="tx1"/>
                </a:solidFill>
              </a:rPr>
              <a:t> me post </a:t>
            </a:r>
            <a:r>
              <a:rPr lang="en-US" sz="1800" b="1" dirty="0" err="1" smtClean="0">
                <a:solidFill>
                  <a:schemeClr val="tx1"/>
                </a:solidFill>
              </a:rPr>
              <a:t>te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Trahe</a:t>
            </a:r>
            <a:r>
              <a:rPr lang="en-US" sz="1800" b="1" dirty="0" smtClean="0">
                <a:solidFill>
                  <a:schemeClr val="tx1"/>
                </a:solidFill>
              </a:rPr>
              <a:t> me post </a:t>
            </a:r>
            <a:r>
              <a:rPr lang="en-US" sz="1800" b="1" dirty="0" err="1" smtClean="0">
                <a:solidFill>
                  <a:schemeClr val="tx1"/>
                </a:solidFill>
              </a:rPr>
              <a:t>te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O </a:t>
            </a:r>
            <a:r>
              <a:rPr lang="en-US" sz="1800" b="1" dirty="0" err="1" smtClean="0">
                <a:solidFill>
                  <a:schemeClr val="tx1"/>
                </a:solidFill>
              </a:rPr>
              <a:t>Patris</a:t>
            </a:r>
            <a:r>
              <a:rPr lang="en-US" sz="1800" b="1" dirty="0" smtClean="0">
                <a:solidFill>
                  <a:schemeClr val="tx1"/>
                </a:solidFill>
              </a:rPr>
              <a:t> caritas!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err="1" smtClean="0">
                <a:solidFill>
                  <a:schemeClr val="tx1"/>
                </a:solidFill>
              </a:rPr>
              <a:t>Nati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lenitas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Wir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wären</a:t>
            </a:r>
            <a:r>
              <a:rPr lang="en-US" sz="1800" b="1" dirty="0" smtClean="0">
                <a:solidFill>
                  <a:schemeClr val="tx1"/>
                </a:solidFill>
              </a:rPr>
              <a:t> all </a:t>
            </a:r>
            <a:r>
              <a:rPr lang="en-US" sz="1800" b="1" dirty="0" err="1" smtClean="0">
                <a:solidFill>
                  <a:schemeClr val="tx1"/>
                </a:solidFill>
              </a:rPr>
              <a:t>verloren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Per nostra </a:t>
            </a:r>
            <a:r>
              <a:rPr lang="en-US" sz="1800" b="1" dirty="0" err="1" smtClean="0">
                <a:solidFill>
                  <a:schemeClr val="tx1"/>
                </a:solidFill>
              </a:rPr>
              <a:t>crimina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So hat </a:t>
            </a:r>
            <a:r>
              <a:rPr lang="en-US" sz="1800" b="1" dirty="0" err="1" smtClean="0">
                <a:solidFill>
                  <a:schemeClr val="tx1"/>
                </a:solidFill>
              </a:rPr>
              <a:t>er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uns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erworben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Coelorum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gaudia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Eia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wären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wir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Eia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wären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wir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</a:rPr>
              <a:t>Ubi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sunt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gaudia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Nirgend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mehr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denn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Da</a:t>
            </a:r>
            <a:r>
              <a:rPr lang="en-US" sz="1800" b="1" dirty="0" smtClean="0">
                <a:solidFill>
                  <a:schemeClr val="tx1"/>
                </a:solidFill>
              </a:rPr>
              <a:t> die Engel </a:t>
            </a:r>
            <a:r>
              <a:rPr lang="en-US" sz="1800" b="1" dirty="0" err="1" smtClean="0">
                <a:solidFill>
                  <a:schemeClr val="tx1"/>
                </a:solidFill>
              </a:rPr>
              <a:t>singen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Nova </a:t>
            </a:r>
            <a:r>
              <a:rPr lang="en-US" sz="1800" b="1" dirty="0" err="1" smtClean="0">
                <a:solidFill>
                  <a:schemeClr val="tx1"/>
                </a:solidFill>
              </a:rPr>
              <a:t>cantica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Und die </a:t>
            </a:r>
            <a:r>
              <a:rPr lang="en-US" sz="1800" b="1" dirty="0" err="1" smtClean="0">
                <a:solidFill>
                  <a:schemeClr val="tx1"/>
                </a:solidFill>
              </a:rPr>
              <a:t>Schellen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klingen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In </a:t>
            </a:r>
            <a:r>
              <a:rPr lang="en-US" sz="1800" b="1" dirty="0" err="1" smtClean="0">
                <a:solidFill>
                  <a:schemeClr val="tx1"/>
                </a:solidFill>
              </a:rPr>
              <a:t>regis</a:t>
            </a:r>
            <a:r>
              <a:rPr lang="en-US" sz="1800" b="1" dirty="0" smtClean="0">
                <a:solidFill>
                  <a:schemeClr val="tx1"/>
                </a:solidFill>
              </a:rPr>
              <a:t> curia.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Eia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wären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wir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Eia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wären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wir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157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dulci jubilo, Nun singet und seid froh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dulci jubilo german</dc:title>
  <dc:creator>FRONT</dc:creator>
  <cp:lastModifiedBy>FRONT</cp:lastModifiedBy>
  <cp:revision>18</cp:revision>
  <dcterms:created xsi:type="dcterms:W3CDTF">2025-12-22T18:50:25Z</dcterms:created>
  <dcterms:modified xsi:type="dcterms:W3CDTF">2025-12-25T21:44:14Z</dcterms:modified>
</cp:coreProperties>
</file>