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0D2F6-F946-487D-840D-137762456F5C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F6649-8DF2-4D9C-A292-887D483218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 Piccolo Tambur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5334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Il Piccolo </a:t>
            </a:r>
            <a:r>
              <a:rPr lang="en-US" b="1" dirty="0" err="1" smtClean="0"/>
              <a:t>Tamburino</a:t>
            </a:r>
            <a:r>
              <a:rPr lang="en-US" b="1" dirty="0" smtClean="0"/>
              <a:t> 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3810000" cy="59436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Tamburino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pa-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anche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è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farà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suonerai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Anch'io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povero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Regali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non ne ho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suonerò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non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sorrise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schiarì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stella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scese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cuore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scaldò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suonò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non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177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Il Piccolo Tamburino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Piccolo Tamburino</dc:title>
  <dc:creator>FRONT</dc:creator>
  <cp:lastModifiedBy>FRONT</cp:lastModifiedBy>
  <cp:revision>11</cp:revision>
  <dcterms:created xsi:type="dcterms:W3CDTF">2024-11-29T22:36:44Z</dcterms:created>
  <dcterms:modified xsi:type="dcterms:W3CDTF">2025-12-03T16:39:56Z</dcterms:modified>
</cp:coreProperties>
</file>