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BC133-AA46-4CE5-8958-DAC6C7AA334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6B6D-50DC-4D43-B742-3A64F47AEF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on's daughter, O rejoice piano(#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00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Hija</a:t>
            </a:r>
            <a:r>
              <a:rPr lang="en-US" b="1" dirty="0" smtClean="0"/>
              <a:t> de </a:t>
            </a:r>
            <a:r>
              <a:rPr lang="en-US" b="1" dirty="0" err="1" smtClean="0"/>
              <a:t>Sión</a:t>
            </a:r>
            <a:r>
              <a:rPr lang="en-US" b="1" dirty="0" smtClean="0"/>
              <a:t>, </a:t>
            </a:r>
            <a:r>
              <a:rPr lang="en-US" b="1" dirty="0" err="1" smtClean="0"/>
              <a:t>alégrate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8305800" cy="40386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Hija de Sión, alégrate,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¡Gritad con fuerza, Jerusalén!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Ved que tu rey viene a ti,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sí, viene, el Príncipe de la Paz.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Hija de Sión, alégrate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¡Gritad con fuerza, Jerusalén!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</a:t>
            </a:r>
            <a:r>
              <a:rPr lang="es-ES" sz="1600" b="1" dirty="0" err="1" smtClean="0">
                <a:solidFill>
                  <a:schemeClr val="tx1"/>
                </a:solidFill>
              </a:rPr>
              <a:t>Hosana</a:t>
            </a:r>
            <a:r>
              <a:rPr lang="es-ES" sz="1600" b="1" dirty="0" smtClean="0">
                <a:solidFill>
                  <a:schemeClr val="tx1"/>
                </a:solidFill>
              </a:rPr>
              <a:t>, hijo de David,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¡Sé bendito para tu pueblo!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Encontramos tu reino eterno,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¡Hosanna en las alturas!</a:t>
            </a:r>
          </a:p>
          <a:p>
            <a:pPr algn="l"/>
            <a:r>
              <a:rPr lang="es-ES" sz="1600" b="1" dirty="0" err="1" smtClean="0">
                <a:solidFill>
                  <a:schemeClr val="tx1"/>
                </a:solidFill>
              </a:rPr>
              <a:t>Hosana</a:t>
            </a:r>
            <a:r>
              <a:rPr lang="es-ES" sz="1600" b="1" dirty="0" smtClean="0">
                <a:solidFill>
                  <a:schemeClr val="tx1"/>
                </a:solidFill>
              </a:rPr>
              <a:t>, hijo de David,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¡Sé bendito para tu pueblo!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</a:t>
            </a:r>
            <a:r>
              <a:rPr lang="es-ES" sz="1600" b="1" dirty="0" smtClean="0">
                <a:solidFill>
                  <a:schemeClr val="tx1"/>
                </a:solidFill>
              </a:rPr>
              <a:t>. </a:t>
            </a:r>
            <a:r>
              <a:rPr lang="es-ES" sz="1600" b="1" dirty="0" err="1" smtClean="0">
                <a:solidFill>
                  <a:schemeClr val="tx1"/>
                </a:solidFill>
              </a:rPr>
              <a:t>Hosana</a:t>
            </a:r>
            <a:r>
              <a:rPr lang="es-ES" sz="1600" b="1" dirty="0" smtClean="0">
                <a:solidFill>
                  <a:schemeClr val="tx1"/>
                </a:solidFill>
              </a:rPr>
              <a:t>, hijo de David,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¡Salve, Rey apacible!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trono de paz permanece para siempre,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tú, hijo del Padre eterno.</a:t>
            </a:r>
          </a:p>
          <a:p>
            <a:pPr algn="l"/>
            <a:r>
              <a:rPr lang="es-ES" sz="1600" b="1" dirty="0" err="1" smtClean="0">
                <a:solidFill>
                  <a:schemeClr val="tx1"/>
                </a:solidFill>
              </a:rPr>
              <a:t>Hosana</a:t>
            </a:r>
            <a:r>
              <a:rPr lang="es-ES" sz="1600" b="1" dirty="0" smtClean="0">
                <a:solidFill>
                  <a:schemeClr val="tx1"/>
                </a:solidFill>
              </a:rPr>
              <a:t>, hijo de David,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¡Salve, Rey benevolente</a:t>
            </a:r>
            <a:r>
              <a:rPr lang="es-ES" sz="16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130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Hija de Sión, alégrate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Hija de Sión, alégrate spanish</dc:title>
  <dc:creator>FRONT</dc:creator>
  <cp:lastModifiedBy>FRONT</cp:lastModifiedBy>
  <cp:revision>5</cp:revision>
  <dcterms:created xsi:type="dcterms:W3CDTF">2025-12-19T19:26:33Z</dcterms:created>
  <dcterms:modified xsi:type="dcterms:W3CDTF">2025-12-20T18:43:40Z</dcterms:modified>
</cp:coreProperties>
</file>