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Furth </a:t>
            </a:r>
            <a:r>
              <a:rPr lang="en-US" dirty="0" smtClean="0"/>
              <a:t>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7069-9533-4BD9-9C8D-1B355EF766A4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40B70-9D0E-41EC-9C72-FB5E77F8E0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Christian men,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Good Christian men, rejoice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09600"/>
            <a:ext cx="82296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Good Christian friends, rejoice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with heart and soul and voice;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give ye heed to what we say: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 Christ was born today.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Ox and ass before him bow,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he is in the manger now.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is born today!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is born today!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Good Christian friends, rejoice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with heart and soul and voice;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now ye hear of endless bliss: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 Christ was born for this!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has opened heaven's door,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we are blest forevermore.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was born for this!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was born for this!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Good Christian friends, rejoice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with heart and soul and voice;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now ye need not fear the grave: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 Christ was born to save!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Calls you one and calls you all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to gain his everlasting hall.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was born to save!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Christ was born to save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Good Christian men, rejoice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Christian men, rejoice</dc:title>
  <dc:creator>FRONT</dc:creator>
  <cp:lastModifiedBy>FRONT</cp:lastModifiedBy>
  <cp:revision>5</cp:revision>
  <dcterms:created xsi:type="dcterms:W3CDTF">2025-12-22T16:22:19Z</dcterms:created>
  <dcterms:modified xsi:type="dcterms:W3CDTF">2025-12-22T18:07:16Z</dcterms:modified>
</cp:coreProperties>
</file>