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F8328-7B8A-455C-A7FF-7B8143ECDC8C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A19E-C603-423B-B013-2C79F92F34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rose så jeg sky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 rose </a:t>
            </a:r>
            <a:r>
              <a:rPr lang="en-US" b="1" dirty="0" err="1"/>
              <a:t>så</a:t>
            </a:r>
            <a:r>
              <a:rPr lang="en-US" b="1" dirty="0"/>
              <a:t> </a:t>
            </a:r>
            <a:r>
              <a:rPr lang="en-US" b="1" dirty="0" err="1"/>
              <a:t>jeg</a:t>
            </a:r>
            <a:r>
              <a:rPr lang="en-US" b="1" dirty="0"/>
              <a:t> </a:t>
            </a:r>
            <a:r>
              <a:rPr lang="en-US" b="1" dirty="0" err="1" smtClean="0"/>
              <a:t>skyde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5867400" cy="4038600"/>
          </a:xfrm>
        </p:spPr>
        <p:txBody>
          <a:bodyPr>
            <a:noAutofit/>
          </a:bodyPr>
          <a:lstStyle/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En rose så jeg </a:t>
            </a:r>
            <a:r>
              <a:rPr lang="da-DK" sz="2000" b="1" dirty="0" smtClean="0">
                <a:solidFill>
                  <a:schemeClr val="tx1"/>
                </a:solidFill>
              </a:rPr>
              <a:t>skyde  op </a:t>
            </a:r>
            <a:r>
              <a:rPr lang="da-DK" sz="2000" b="1" dirty="0" smtClean="0">
                <a:solidFill>
                  <a:schemeClr val="tx1"/>
                </a:solidFill>
              </a:rPr>
              <a:t>af den frosne jord,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alt som os fordum </a:t>
            </a:r>
            <a:r>
              <a:rPr lang="da-DK" sz="2000" b="1" dirty="0" smtClean="0">
                <a:solidFill>
                  <a:schemeClr val="tx1"/>
                </a:solidFill>
              </a:rPr>
              <a:t>spåde  profetens </a:t>
            </a:r>
            <a:r>
              <a:rPr lang="da-DK" sz="2000" b="1" dirty="0" smtClean="0">
                <a:solidFill>
                  <a:schemeClr val="tx1"/>
                </a:solidFill>
              </a:rPr>
              <a:t>trøsteord.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Den rose spired </a:t>
            </a:r>
            <a:r>
              <a:rPr lang="da-DK" sz="2000" b="1" dirty="0" smtClean="0">
                <a:solidFill>
                  <a:schemeClr val="tx1"/>
                </a:solidFill>
              </a:rPr>
              <a:t>frem  midt </a:t>
            </a:r>
            <a:r>
              <a:rPr lang="da-DK" sz="2000" b="1" dirty="0" smtClean="0">
                <a:solidFill>
                  <a:schemeClr val="tx1"/>
                </a:solidFill>
              </a:rPr>
              <a:t>i den kolde vinter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om nat ved Bethlehem.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For </a:t>
            </a:r>
            <a:r>
              <a:rPr lang="da-DK" sz="2000" b="1" dirty="0" smtClean="0">
                <a:solidFill>
                  <a:schemeClr val="tx1"/>
                </a:solidFill>
              </a:rPr>
              <a:t>rosen nu jeg </a:t>
            </a:r>
            <a:r>
              <a:rPr lang="da-DK" sz="2000" b="1" dirty="0" smtClean="0">
                <a:solidFill>
                  <a:schemeClr val="tx1"/>
                </a:solidFill>
              </a:rPr>
              <a:t>kvæder  omkap </a:t>
            </a:r>
            <a:r>
              <a:rPr lang="da-DK" sz="2000" b="1" dirty="0" smtClean="0">
                <a:solidFill>
                  <a:schemeClr val="tx1"/>
                </a:solidFill>
              </a:rPr>
              <a:t>med Himlens hær: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en jomfru var hans moder</a:t>
            </a:r>
            <a:r>
              <a:rPr lang="da-DK" sz="2000" b="1" dirty="0" smtClean="0">
                <a:solidFill>
                  <a:schemeClr val="tx1"/>
                </a:solidFill>
              </a:rPr>
              <a:t>,  Maria </a:t>
            </a:r>
            <a:r>
              <a:rPr lang="da-DK" sz="2000" b="1" dirty="0" smtClean="0">
                <a:solidFill>
                  <a:schemeClr val="tx1"/>
                </a:solidFill>
              </a:rPr>
              <a:t>ren og skær.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I ham brød lyset </a:t>
            </a:r>
            <a:r>
              <a:rPr lang="da-DK" sz="2000" b="1" dirty="0" smtClean="0">
                <a:solidFill>
                  <a:schemeClr val="tx1"/>
                </a:solidFill>
              </a:rPr>
              <a:t>frem  midt </a:t>
            </a:r>
            <a:r>
              <a:rPr lang="da-DK" sz="2000" b="1" dirty="0" smtClean="0">
                <a:solidFill>
                  <a:schemeClr val="tx1"/>
                </a:solidFill>
              </a:rPr>
              <a:t>i den mørke vinter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om nat ved Bethlehem.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Den rose fin og </a:t>
            </a:r>
            <a:r>
              <a:rPr lang="da-DK" sz="2000" b="1" dirty="0" smtClean="0">
                <a:solidFill>
                  <a:schemeClr val="tx1"/>
                </a:solidFill>
              </a:rPr>
              <a:t>lille  har </a:t>
            </a:r>
            <a:r>
              <a:rPr lang="da-DK" sz="2000" b="1" dirty="0" smtClean="0">
                <a:solidFill>
                  <a:schemeClr val="tx1"/>
                </a:solidFill>
              </a:rPr>
              <a:t>dejlig duft og skær,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den lyse for os </a:t>
            </a:r>
            <a:r>
              <a:rPr lang="da-DK" sz="2000" b="1" dirty="0" smtClean="0">
                <a:solidFill>
                  <a:schemeClr val="tx1"/>
                </a:solidFill>
              </a:rPr>
              <a:t>ville  og </a:t>
            </a:r>
            <a:r>
              <a:rPr lang="da-DK" sz="2000" b="1" dirty="0" smtClean="0">
                <a:solidFill>
                  <a:schemeClr val="tx1"/>
                </a:solidFill>
              </a:rPr>
              <a:t>sprede mørket her.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I sandhed mand og Gud</a:t>
            </a:r>
            <a:r>
              <a:rPr lang="da-DK" sz="2000" b="1" dirty="0" smtClean="0">
                <a:solidFill>
                  <a:schemeClr val="tx1"/>
                </a:solidFill>
              </a:rPr>
              <a:t>,  af </a:t>
            </a:r>
            <a:r>
              <a:rPr lang="da-DK" sz="2000" b="1" dirty="0" smtClean="0">
                <a:solidFill>
                  <a:schemeClr val="tx1"/>
                </a:solidFill>
              </a:rPr>
              <a:t>syndens nød og pine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han nådig hjalp os ud</a:t>
            </a:r>
            <a:r>
              <a:rPr lang="da-DK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rose så jeg skyde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rose så jeg skyde danish</dc:title>
  <dc:creator>FRONT</dc:creator>
  <cp:lastModifiedBy>FRONT</cp:lastModifiedBy>
  <cp:revision>9</cp:revision>
  <dcterms:created xsi:type="dcterms:W3CDTF">2025-12-11T20:47:19Z</dcterms:created>
  <dcterms:modified xsi:type="dcterms:W3CDTF">2025-12-13T15:45:04Z</dcterms:modified>
</cp:coreProperties>
</file>