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58A33-192C-4759-A957-87BC10DF3335}" type="datetimeFigureOut">
              <a:rPr lang="en-US" smtClean="0"/>
              <a:pPr/>
              <a:t>12/14/2025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F474C-7C02-446A-B5C8-A73A61F6AB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58A33-192C-4759-A957-87BC10DF3335}" type="datetimeFigureOut">
              <a:rPr lang="en-US" smtClean="0"/>
              <a:pPr/>
              <a:t>12/14/2025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F474C-7C02-446A-B5C8-A73A61F6AB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58A33-192C-4759-A957-87BC10DF3335}" type="datetimeFigureOut">
              <a:rPr lang="en-US" smtClean="0"/>
              <a:pPr/>
              <a:t>12/14/2025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F474C-7C02-446A-B5C8-A73A61F6AB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58A33-192C-4759-A957-87BC10DF3335}" type="datetimeFigureOut">
              <a:rPr lang="en-US" smtClean="0"/>
              <a:pPr/>
              <a:t>12/14/2025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F474C-7C02-446A-B5C8-A73A61F6AB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58A33-192C-4759-A957-87BC10DF3335}" type="datetimeFigureOut">
              <a:rPr lang="en-US" smtClean="0"/>
              <a:pPr/>
              <a:t>12/14/2025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F474C-7C02-446A-B5C8-A73A61F6AB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58A33-192C-4759-A957-87BC10DF3335}" type="datetimeFigureOut">
              <a:rPr lang="en-US" smtClean="0"/>
              <a:pPr/>
              <a:t>12/14/2025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F474C-7C02-446A-B5C8-A73A61F6AB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58A33-192C-4759-A957-87BC10DF3335}" type="datetimeFigureOut">
              <a:rPr lang="en-US" smtClean="0"/>
              <a:pPr/>
              <a:t>12/14/2025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F474C-7C02-446A-B5C8-A73A61F6AB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58A33-192C-4759-A957-87BC10DF3335}" type="datetimeFigureOut">
              <a:rPr lang="en-US" smtClean="0"/>
              <a:pPr/>
              <a:t>12/14/2025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F474C-7C02-446A-B5C8-A73A61F6AB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58A33-192C-4759-A957-87BC10DF3335}" type="datetimeFigureOut">
              <a:rPr lang="en-US" smtClean="0"/>
              <a:pPr/>
              <a:t>12/14/2025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F474C-7C02-446A-B5C8-A73A61F6AB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58A33-192C-4759-A957-87BC10DF3335}" type="datetimeFigureOut">
              <a:rPr lang="en-US" smtClean="0"/>
              <a:pPr/>
              <a:t>12/14/2025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F474C-7C02-446A-B5C8-A73A61F6AB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58A33-192C-4759-A957-87BC10DF3335}" type="datetimeFigureOut">
              <a:rPr lang="en-US" smtClean="0"/>
              <a:pPr/>
              <a:t>12/14/2025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F474C-7C02-446A-B5C8-A73A61F6AB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858A33-192C-4759-A957-87BC10DF3335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5F474C-7C02-446A-B5C8-A73A61F6AB4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Lo, How a Rose E'er Blooming1.jpg"/>
          <p:cNvPicPr>
            <a:picLocks noChangeAspect="1"/>
          </p:cNvPicPr>
          <p:nvPr userDrawn="1"/>
        </p:nvPicPr>
        <p:blipFill>
          <a:blip r:embed="rId14" cstate="print">
            <a:lum bright="5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is Que Uma Rosa Sur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1"/>
            <a:ext cx="5486400" cy="457200"/>
          </a:xfrm>
        </p:spPr>
        <p:txBody>
          <a:bodyPr>
            <a:normAutofit fontScale="90000"/>
          </a:bodyPr>
          <a:lstStyle/>
          <a:p>
            <a:r>
              <a:rPr lang="pt-BR" b="1" dirty="0"/>
              <a:t>Eis Que Uma Rosa </a:t>
            </a:r>
            <a:r>
              <a:rPr lang="pt-BR" b="1" dirty="0" smtClean="0"/>
              <a:t>Surge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381000"/>
            <a:ext cx="2819400" cy="3886200"/>
          </a:xfrm>
        </p:spPr>
        <p:txBody>
          <a:bodyPr>
            <a:noAutofit/>
          </a:bodyPr>
          <a:lstStyle/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Eis que uma rosa surge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que sempre está em flor.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Da estirpe de Davi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Com raro esplendor.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Nasceu na escuridão, 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No frio do inverno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E alegra o coração.</a:t>
            </a:r>
          </a:p>
          <a:p>
            <a:pPr algn="l"/>
            <a:endParaRPr lang="pt-BR" sz="800" b="1" dirty="0" smtClean="0">
              <a:solidFill>
                <a:schemeClr val="tx1"/>
              </a:solidFill>
            </a:endParaRP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Como disse o profeta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A bela flor nasceu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Da virgem mãe, Maria,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E logo floresceu.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Mostrou Deus Seu amor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Ao homem no pecado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Nos dando um Salvador.</a:t>
            </a:r>
          </a:p>
          <a:p>
            <a:pPr algn="l"/>
            <a:endParaRPr lang="pt-BR" sz="800" b="1" dirty="0" smtClean="0">
              <a:solidFill>
                <a:schemeClr val="tx1"/>
              </a:solidFill>
            </a:endParaRP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A flor, cujo perfume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Permeia todo o ar;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Dissipa o negrume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Com resplendor sem par.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Deus, homem se tornou,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Salvando-nos da morte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E nos aliviou</a:t>
            </a:r>
            <a:r>
              <a:rPr lang="pt-BR" sz="1600" b="1" dirty="0" smtClean="0">
                <a:solidFill>
                  <a:schemeClr val="tx1"/>
                </a:solidFill>
              </a:rPr>
              <a:t>.</a:t>
            </a:r>
            <a:endParaRPr lang="en-US" sz="1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1200</TotalTime>
  <Words>99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Eis Que Uma Rosa Surge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Eis Que Uma Rosa Surge portuguse</dc:title>
  <dc:creator>FRONT</dc:creator>
  <cp:lastModifiedBy>FRONT</cp:lastModifiedBy>
  <cp:revision>9</cp:revision>
  <dcterms:created xsi:type="dcterms:W3CDTF">2025-12-13T17:00:08Z</dcterms:created>
  <dcterms:modified xsi:type="dcterms:W3CDTF">2025-12-15T15:53:59Z</dcterms:modified>
</cp:coreProperties>
</file>