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6A071-57F0-4A8C-8FA3-B4DD63F1E0D8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F9AE-F864-47AA-A298-4316846AC2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gy zsenge rózsatőrő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00600" cy="457199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Egy zsenge rózsatőről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5486400" cy="35052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1. Egy zsenge rózsatőről Vessző sarjadt, nemes. 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Ének zeng rég időből: Jesszének ága ez! 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S ím, bimbó nyílt hegyén Dermesztő hideg télben, 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Éj kellős közepén.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2. Azt értem, azt a bimbót, Mit Ézsajás </a:t>
            </a:r>
            <a:r>
              <a:rPr lang="hu-HU" sz="2000" b="1" dirty="0" smtClean="0">
                <a:solidFill>
                  <a:schemeClr val="tx1"/>
                </a:solidFill>
              </a:rPr>
              <a:t>ígért. </a:t>
            </a:r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Mária karján ringott, Hogy mennyből földet ért. 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Ámulj Isten kezén: Szűz szülte őt minékünk, 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Éj kellős közepén.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3. Amily kicsiny e rózsa, Oly édes illata. 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Amerre fényét szórja, Tűnik az éjszaka.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Isten és ember ő, Megment bűntől, haláltól, 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Igaz Üdvözítő</a:t>
            </a:r>
            <a:r>
              <a:rPr lang="hu-HU" sz="2000" b="1" dirty="0" smtClean="0">
                <a:solidFill>
                  <a:schemeClr val="tx1"/>
                </a:solidFill>
              </a:rPr>
              <a:t>!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Egy zsenge rózsatőről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 zsenge rózsatőről  HUNGARY</dc:title>
  <dc:creator>FRONT</dc:creator>
  <cp:lastModifiedBy>FRONT</cp:lastModifiedBy>
  <cp:revision>10</cp:revision>
  <dcterms:created xsi:type="dcterms:W3CDTF">2025-12-12T19:31:26Z</dcterms:created>
  <dcterms:modified xsi:type="dcterms:W3CDTF">2025-12-13T16:04:08Z</dcterms:modified>
</cp:coreProperties>
</file>