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8248-7296-460F-8618-1EEB04BC8E17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6679-CA93-410C-820C-84846CC229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g synger jolekv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Eg</a:t>
            </a:r>
            <a:r>
              <a:rPr lang="en-US" b="1" dirty="0" smtClean="0"/>
              <a:t> </a:t>
            </a:r>
            <a:r>
              <a:rPr lang="en-US" b="1" dirty="0" err="1" smtClean="0"/>
              <a:t>synger</a:t>
            </a:r>
            <a:r>
              <a:rPr lang="en-US" b="1" dirty="0" smtClean="0"/>
              <a:t> </a:t>
            </a:r>
            <a:r>
              <a:rPr lang="en-US" b="1" dirty="0" err="1" smtClean="0"/>
              <a:t>jolekvad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5791200" cy="3733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synger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julekvad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eg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så</a:t>
            </a:r>
            <a:r>
              <a:rPr lang="en-US" sz="2000" b="1" dirty="0" smtClean="0">
                <a:solidFill>
                  <a:schemeClr val="tx1"/>
                </a:solidFill>
              </a:rPr>
              <a:t> glad, </a:t>
            </a:r>
            <a:r>
              <a:rPr lang="en-US" sz="2000" b="1" dirty="0" err="1" smtClean="0">
                <a:solidFill>
                  <a:schemeClr val="tx1"/>
                </a:solidFill>
              </a:rPr>
              <a:t>så</a:t>
            </a:r>
            <a:r>
              <a:rPr lang="en-US" sz="2000" b="1" dirty="0" smtClean="0">
                <a:solidFill>
                  <a:schemeClr val="tx1"/>
                </a:solidFill>
              </a:rPr>
              <a:t> glad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Eg</a:t>
            </a:r>
            <a:r>
              <a:rPr lang="en-US" sz="2000" b="1" dirty="0" smtClean="0">
                <a:solidFill>
                  <a:schemeClr val="tx1"/>
                </a:solidFill>
              </a:rPr>
              <a:t> ser min Jesus </a:t>
            </a:r>
            <a:r>
              <a:rPr lang="en-US" sz="2000" b="1" dirty="0" err="1" smtClean="0">
                <a:solidFill>
                  <a:schemeClr val="tx1"/>
                </a:solidFill>
              </a:rPr>
              <a:t>kvila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som</a:t>
            </a:r>
            <a:r>
              <a:rPr lang="en-US" sz="2000" b="1" dirty="0" smtClean="0">
                <a:solidFill>
                  <a:schemeClr val="tx1"/>
                </a:solidFill>
              </a:rPr>
              <a:t> barn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ringe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kår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Åå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moderfanget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smila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som</a:t>
            </a:r>
            <a:r>
              <a:rPr lang="en-US" sz="2000" b="1" dirty="0" smtClean="0">
                <a:solidFill>
                  <a:schemeClr val="tx1"/>
                </a:solidFill>
              </a:rPr>
              <a:t> soli </a:t>
            </a:r>
            <a:r>
              <a:rPr lang="en-US" sz="2000" b="1" dirty="0" err="1" smtClean="0">
                <a:solidFill>
                  <a:schemeClr val="tx1"/>
                </a:solidFill>
              </a:rPr>
              <a:t>varm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klår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Han </a:t>
            </a:r>
            <a:r>
              <a:rPr lang="en-US" sz="2000" b="1" dirty="0" err="1" smtClean="0">
                <a:solidFill>
                  <a:schemeClr val="tx1"/>
                </a:solidFill>
              </a:rPr>
              <a:t>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Frelsar</a:t>
            </a:r>
            <a:r>
              <a:rPr lang="en-US" sz="2000" b="1" dirty="0" smtClean="0">
                <a:solidFill>
                  <a:schemeClr val="tx1"/>
                </a:solidFill>
              </a:rPr>
              <a:t> min, </a:t>
            </a:r>
            <a:r>
              <a:rPr lang="en-US" sz="2000" b="1" dirty="0" err="1" smtClean="0">
                <a:solidFill>
                  <a:schemeClr val="tx1"/>
                </a:solidFill>
              </a:rPr>
              <a:t>han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Frelsar</a:t>
            </a:r>
            <a:r>
              <a:rPr lang="en-US" sz="2000" b="1" dirty="0" smtClean="0">
                <a:solidFill>
                  <a:schemeClr val="tx1"/>
                </a:solidFill>
              </a:rPr>
              <a:t> min!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Kom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vesle</a:t>
            </a:r>
            <a:r>
              <a:rPr lang="en-US" sz="2000" b="1" dirty="0" smtClean="0">
                <a:solidFill>
                  <a:schemeClr val="tx1"/>
                </a:solidFill>
              </a:rPr>
              <a:t> barn, </a:t>
            </a:r>
            <a:r>
              <a:rPr lang="en-US" sz="2000" b="1" dirty="0" err="1" smtClean="0">
                <a:solidFill>
                  <a:schemeClr val="tx1"/>
                </a:solidFill>
              </a:rPr>
              <a:t>til</a:t>
            </a:r>
            <a:r>
              <a:rPr lang="en-US" sz="2000" b="1" dirty="0" smtClean="0">
                <a:solidFill>
                  <a:schemeClr val="tx1"/>
                </a:solidFill>
              </a:rPr>
              <a:t> meg, </a:t>
            </a:r>
            <a:r>
              <a:rPr lang="en-US" sz="2000" b="1" dirty="0" err="1" smtClean="0">
                <a:solidFill>
                  <a:schemeClr val="tx1"/>
                </a:solidFill>
              </a:rPr>
              <a:t>eg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lengtar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etter</a:t>
            </a:r>
            <a:r>
              <a:rPr lang="en-US" sz="2000" b="1" dirty="0" smtClean="0">
                <a:solidFill>
                  <a:schemeClr val="tx1"/>
                </a:solidFill>
              </a:rPr>
              <a:t> deg!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Kom</a:t>
            </a:r>
            <a:r>
              <a:rPr lang="en-US" sz="2000" b="1" dirty="0" smtClean="0">
                <a:solidFill>
                  <a:schemeClr val="tx1"/>
                </a:solidFill>
              </a:rPr>
              <a:t>, du </a:t>
            </a:r>
            <a:r>
              <a:rPr lang="en-US" sz="2000" b="1" dirty="0" err="1" smtClean="0">
                <a:solidFill>
                  <a:schemeClr val="tx1"/>
                </a:solidFill>
              </a:rPr>
              <a:t>som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sorg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linna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stig</a:t>
            </a:r>
            <a:r>
              <a:rPr lang="en-US" sz="2000" b="1" dirty="0" smtClean="0">
                <a:solidFill>
                  <a:schemeClr val="tx1"/>
                </a:solidFill>
              </a:rPr>
              <a:t> inn </a:t>
            </a:r>
            <a:r>
              <a:rPr lang="en-US" sz="2000" b="1" dirty="0" err="1" smtClean="0">
                <a:solidFill>
                  <a:schemeClr val="tx1"/>
                </a:solidFill>
              </a:rPr>
              <a:t>om</a:t>
            </a:r>
            <a:r>
              <a:rPr lang="en-US" sz="2000" b="1" dirty="0" smtClean="0">
                <a:solidFill>
                  <a:schemeClr val="tx1"/>
                </a:solidFill>
              </a:rPr>
              <a:t> her </a:t>
            </a:r>
            <a:r>
              <a:rPr lang="en-US" sz="2000" b="1" dirty="0" err="1" smtClean="0">
                <a:solidFill>
                  <a:schemeClr val="tx1"/>
                </a:solidFill>
              </a:rPr>
              <a:t>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smått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Lat meg deg </a:t>
            </a:r>
            <a:r>
              <a:rPr lang="en-US" sz="2000" b="1" dirty="0" err="1" smtClean="0">
                <a:solidFill>
                  <a:schemeClr val="tx1"/>
                </a:solidFill>
              </a:rPr>
              <a:t>sjå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finna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då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fær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det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så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godt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Drag meg </a:t>
            </a:r>
            <a:r>
              <a:rPr lang="en-US" sz="2000" b="1" dirty="0" err="1" smtClean="0">
                <a:solidFill>
                  <a:schemeClr val="tx1"/>
                </a:solidFill>
              </a:rPr>
              <a:t>etter</a:t>
            </a:r>
            <a:r>
              <a:rPr lang="en-US" sz="2000" b="1" dirty="0" smtClean="0">
                <a:solidFill>
                  <a:schemeClr val="tx1"/>
                </a:solidFill>
              </a:rPr>
              <a:t> deg, drag meg </a:t>
            </a:r>
            <a:r>
              <a:rPr lang="en-US" sz="2000" b="1" dirty="0" err="1" smtClean="0">
                <a:solidFill>
                  <a:schemeClr val="tx1"/>
                </a:solidFill>
              </a:rPr>
              <a:t>etter</a:t>
            </a:r>
            <a:r>
              <a:rPr lang="en-US" sz="2000" b="1" dirty="0" smtClean="0">
                <a:solidFill>
                  <a:schemeClr val="tx1"/>
                </a:solidFill>
              </a:rPr>
              <a:t> deg!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Kvar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vel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gleda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slik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høgt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himmerik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englesongen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tonar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harper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utan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tal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Frå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millionar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himlens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kongesal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Eia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var</a:t>
            </a:r>
            <a:r>
              <a:rPr lang="en-US" sz="2000" b="1" dirty="0" smtClean="0">
                <a:solidFill>
                  <a:schemeClr val="tx1"/>
                </a:solidFill>
              </a:rPr>
              <a:t> me </a:t>
            </a:r>
            <a:r>
              <a:rPr lang="en-US" sz="2000" b="1" dirty="0" err="1" smtClean="0">
                <a:solidFill>
                  <a:schemeClr val="tx1"/>
                </a:solidFill>
              </a:rPr>
              <a:t>der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eia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var</a:t>
            </a:r>
            <a:r>
              <a:rPr lang="en-US" sz="2000" b="1" dirty="0" smtClean="0">
                <a:solidFill>
                  <a:schemeClr val="tx1"/>
                </a:solidFill>
              </a:rPr>
              <a:t> me </a:t>
            </a:r>
            <a:r>
              <a:rPr lang="en-US" sz="2000" b="1" dirty="0" err="1" smtClean="0">
                <a:solidFill>
                  <a:schemeClr val="tx1"/>
                </a:solidFill>
              </a:rPr>
              <a:t>der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128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Eg synger jolekvad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 synger jolekvad norway</dc:title>
  <dc:creator>FRONT</dc:creator>
  <cp:lastModifiedBy>FRONT</cp:lastModifiedBy>
  <cp:revision>8</cp:revision>
  <dcterms:created xsi:type="dcterms:W3CDTF">2025-12-22T19:58:29Z</dcterms:created>
  <dcterms:modified xsi:type="dcterms:W3CDTF">2025-12-24T21:02:08Z</dcterms:modified>
</cp:coreProperties>
</file>