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7F6D4-94C9-4868-BDE5-8702DB259244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46143-5E3A-4E48-B906-8E0B9D6C14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en Roze Fris Ontlo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260648"/>
            <a:ext cx="5429288" cy="5251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/>
              <a:t>Roze</a:t>
            </a:r>
            <a:r>
              <a:rPr lang="en-US" b="1" dirty="0"/>
              <a:t> </a:t>
            </a:r>
            <a:r>
              <a:rPr lang="en-US" b="1" dirty="0" err="1"/>
              <a:t>Fris</a:t>
            </a:r>
            <a:r>
              <a:rPr lang="en-US" b="1" dirty="0"/>
              <a:t> </a:t>
            </a:r>
            <a:r>
              <a:rPr lang="en-US" b="1" dirty="0" err="1" smtClean="0"/>
              <a:t>Ontloken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1142984"/>
            <a:ext cx="8429652" cy="5429288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Een roze, frisch ontloken,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uit teeren wortel kwam,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want d'oudheid had gesproken: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"Zij bloeit uit Jesse's stam"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Die heeft een bloem gebracht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al in den kouden winter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te midden van den nacht.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Die bloem van wond'ren luister,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waarvan Jesaja sprak,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bloeid' op, toen door het duister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het licht der wereld brak.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Toen is in stillen nacht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Maria's kind geboren,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dat ons Gods heilwoord bracht.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Die </a:t>
            </a:r>
            <a:r>
              <a:rPr lang="nl-NL" sz="1800" b="1" dirty="0" smtClean="0">
                <a:solidFill>
                  <a:schemeClr val="tx1"/>
                </a:solidFill>
              </a:rPr>
              <a:t>bloem, zoo klein en teder,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met haren geur zoo zoet,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brengt ons de zonne weder,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die 't duister wijken doet.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O Jezus, mensch en God,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bij U is wel geborgen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ons aardsch en eeuwig lot.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122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Een Roze Fris Ontloken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Roze Fris Ontloken</dc:title>
  <dc:creator>mary</dc:creator>
  <cp:lastModifiedBy>FRONT</cp:lastModifiedBy>
  <cp:revision>8</cp:revision>
  <dcterms:created xsi:type="dcterms:W3CDTF">2021-10-10T22:02:49Z</dcterms:created>
  <dcterms:modified xsi:type="dcterms:W3CDTF">2025-12-15T15:07:50Z</dcterms:modified>
</cp:coreProperties>
</file>