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5BC8-1E71-4C8E-8360-40417F27C523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B1FA-8687-4595-8126-4735957729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5BC8-1E71-4C8E-8360-40417F27C523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B1FA-8687-4595-8126-4735957729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5BC8-1E71-4C8E-8360-40417F27C523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B1FA-8687-4595-8126-4735957729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5BC8-1E71-4C8E-8360-40417F27C523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B1FA-8687-4595-8126-4735957729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5BC8-1E71-4C8E-8360-40417F27C523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B1FA-8687-4595-8126-4735957729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5BC8-1E71-4C8E-8360-40417F27C523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B1FA-8687-4595-8126-4735957729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5BC8-1E71-4C8E-8360-40417F27C523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B1FA-8687-4595-8126-4735957729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5BC8-1E71-4C8E-8360-40417F27C523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B1FA-8687-4595-8126-4735957729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5BC8-1E71-4C8E-8360-40417F27C523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B1FA-8687-4595-8126-4735957729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5BC8-1E71-4C8E-8360-40417F27C523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B1FA-8687-4595-8126-4735957729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5BC8-1E71-4C8E-8360-40417F27C523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B1FA-8687-4595-8126-4735957729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75BC8-1E71-4C8E-8360-40417F27C523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B1FA-8687-4595-8126-4735957729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n Oíche Naofa Ú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48006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Don </a:t>
            </a:r>
            <a:r>
              <a:rPr lang="en-US" b="1" dirty="0" err="1" smtClean="0">
                <a:solidFill>
                  <a:schemeClr val="bg1"/>
                </a:solidFill>
              </a:rPr>
              <a:t>Oíche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Naofa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Úd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19200"/>
            <a:ext cx="5181600" cy="4343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oíche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naofa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úd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bhí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réalta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geal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taitneamh</a:t>
            </a:r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'S an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oíche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í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rugadh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Mac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</a:t>
            </a:r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B'fhada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bhí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domhain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ngruaim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machnamh</a:t>
            </a:r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dtí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dtánaig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Slánaitheoir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saol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dóchas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linn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is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gliondar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inár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gcroíthe</a:t>
            </a:r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romhainn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Críost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fáinne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geal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lae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Guígí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adhraigí</a:t>
            </a:r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Éistigí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glóir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n-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aingil</a:t>
            </a:r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oíche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úd</a:t>
            </a:r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dtáinig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Briathar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Slán</a:t>
            </a:r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oíche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úd</a:t>
            </a:r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Oíche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rugadh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Mac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84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Don Oíche Naofa Úd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 Oíche Naofa Úd IRISH</dc:title>
  <dc:creator>FRONT</dc:creator>
  <cp:lastModifiedBy>FRONT</cp:lastModifiedBy>
  <cp:revision>12</cp:revision>
  <dcterms:created xsi:type="dcterms:W3CDTF">2025-12-15T20:14:04Z</dcterms:created>
  <dcterms:modified xsi:type="dcterms:W3CDTF">2025-12-17T21:23:24Z</dcterms:modified>
</cp:coreProperties>
</file>