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F19CE-D921-475B-8A9B-BC1CC94C2237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62FDD-FEF0-4BD6-B5B9-338E40B131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et kimer nu til julefest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kimer nu til julef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1"/>
            <a:ext cx="5334000" cy="685799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Det kimer nu til </a:t>
            </a:r>
            <a:r>
              <a:rPr lang="da-DK" b="1" dirty="0" smtClean="0"/>
              <a:t>julefest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1371600"/>
            <a:ext cx="3200400" cy="3886200"/>
          </a:xfrm>
        </p:spPr>
        <p:txBody>
          <a:bodyPr>
            <a:noAutofit/>
          </a:bodyPr>
          <a:lstStyle/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Det kimer nu til julefest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det kimer for den høje gæst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som steg til lave hytter ned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med nytårsgaver: fryd og fred!</a:t>
            </a:r>
          </a:p>
          <a:p>
            <a:pPr algn="l"/>
            <a:endParaRPr lang="da-DK" sz="1600" b="1" dirty="0" smtClean="0">
              <a:solidFill>
                <a:schemeClr val="tx1"/>
              </a:solidFill>
            </a:endParaRPr>
          </a:p>
          <a:p>
            <a:pPr algn="l"/>
            <a:endParaRPr lang="da-DK" sz="1600" b="1" dirty="0" smtClean="0">
              <a:solidFill>
                <a:schemeClr val="tx1"/>
              </a:solidFill>
            </a:endParaRPr>
          </a:p>
          <a:p>
            <a:pPr algn="l"/>
            <a:endParaRPr lang="da-DK" sz="1600" b="1" dirty="0" smtClean="0">
              <a:solidFill>
                <a:schemeClr val="tx1"/>
              </a:solidFill>
            </a:endParaRP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O, kommer med til Davids by,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hvor engle sjunge under sky;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o, ganger med på marken ud,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hvor hyrder høre nyt fra Gud!</a:t>
            </a:r>
          </a:p>
          <a:p>
            <a:pPr algn="l"/>
            <a:endParaRPr lang="da-DK" sz="1600" b="1" dirty="0" smtClean="0">
              <a:solidFill>
                <a:schemeClr val="tx1"/>
              </a:solidFill>
            </a:endParaRPr>
          </a:p>
          <a:p>
            <a:pPr algn="l"/>
            <a:endParaRPr lang="da-DK" sz="1600" b="1" dirty="0" smtClean="0">
              <a:solidFill>
                <a:schemeClr val="tx1"/>
              </a:solidFill>
            </a:endParaRPr>
          </a:p>
          <a:p>
            <a:pPr algn="l"/>
            <a:endParaRPr lang="da-DK" sz="1600" b="1" dirty="0" smtClean="0">
              <a:solidFill>
                <a:schemeClr val="tx1"/>
              </a:solidFill>
            </a:endParaRP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Kom, Jesus!, vær vor hyttegæst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hold selv i os din julefest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da skal med Davids harpeklang</a:t>
            </a:r>
          </a:p>
          <a:p>
            <a:pPr algn="l"/>
            <a:r>
              <a:rPr lang="da-DK" sz="1600" b="1" dirty="0" smtClean="0">
                <a:solidFill>
                  <a:schemeClr val="tx1"/>
                </a:solidFill>
              </a:rPr>
              <a:t>dig takke højt vor nytårssang!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kimer nu til julefest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kimer nu til julefest danish</dc:title>
  <dc:creator>FRONT</dc:creator>
  <cp:lastModifiedBy>FRONT</cp:lastModifiedBy>
  <cp:revision>13</cp:revision>
  <dcterms:created xsi:type="dcterms:W3CDTF">2025-12-11T14:00:12Z</dcterms:created>
  <dcterms:modified xsi:type="dcterms:W3CDTF">2025-12-11T16:52:52Z</dcterms:modified>
</cp:coreProperties>
</file>