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B41D-8A8E-45D6-8DCB-C5C1BB505631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CF15-440B-4C0C-BFF2-6917EAB467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et kimer nu til julefest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Kimer Nå Til Julef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Kimer</a:t>
            </a:r>
            <a:r>
              <a:rPr lang="en-US" b="1" dirty="0" smtClean="0"/>
              <a:t> </a:t>
            </a:r>
            <a:r>
              <a:rPr lang="en-US" b="1" dirty="0" err="1" smtClean="0"/>
              <a:t>Nå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Julefest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3733800" cy="4648200"/>
          </a:xfrm>
        </p:spPr>
        <p:txBody>
          <a:bodyPr numCol="1"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Det kimer nå til julefest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Det kimer for den høye gjest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Som steg til lave hytter ned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Med nyttårsgaver Fryd og fred</a:t>
            </a:r>
          </a:p>
          <a:p>
            <a:pPr algn="l"/>
            <a:endParaRPr lang="nb-NO" sz="2000" b="1" dirty="0" smtClean="0">
              <a:solidFill>
                <a:schemeClr val="tx1"/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Å kom vær med til Davids by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Hvor engler synger under sky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Å la oss gå på marken ut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Hvor hyrder hører nytt fra Gud</a:t>
            </a:r>
          </a:p>
          <a:p>
            <a:pPr algn="l"/>
            <a:endParaRPr lang="nb-NO" sz="2000" b="1" dirty="0" smtClean="0">
              <a:solidFill>
                <a:schemeClr val="tx1"/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Kom Jesus vær vår hyttes gjest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Hold selv i oss din julefest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Da skal med Davidsharpens klang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Deg takke høyt vår nyårs </a:t>
            </a:r>
            <a:r>
              <a:rPr lang="nb-NO" sz="2000" b="1" dirty="0" smtClean="0">
                <a:solidFill>
                  <a:schemeClr val="tx1"/>
                </a:solidFill>
              </a:rPr>
              <a:t>sang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Kimer Nå Til Julefest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Kimer Nå Til Julefest norway</dc:title>
  <dc:creator>FRONT</dc:creator>
  <cp:lastModifiedBy>FRONT</cp:lastModifiedBy>
  <cp:revision>8</cp:revision>
  <dcterms:created xsi:type="dcterms:W3CDTF">2025-12-11T16:28:50Z</dcterms:created>
  <dcterms:modified xsi:type="dcterms:W3CDTF">2025-12-12T16:03:43Z</dcterms:modified>
</cp:coreProperties>
</file>