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CAD9-C785-4648-8B2B-B8C6527831A2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79E-9630-4239-803B-63E2B8CB9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CAD9-C785-4648-8B2B-B8C6527831A2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79E-9630-4239-803B-63E2B8CB9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CAD9-C785-4648-8B2B-B8C6527831A2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79E-9630-4239-803B-63E2B8CB9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CAD9-C785-4648-8B2B-B8C6527831A2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79E-9630-4239-803B-63E2B8CB9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CAD9-C785-4648-8B2B-B8C6527831A2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79E-9630-4239-803B-63E2B8CB9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CAD9-C785-4648-8B2B-B8C6527831A2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79E-9630-4239-803B-63E2B8CB9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CAD9-C785-4648-8B2B-B8C6527831A2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79E-9630-4239-803B-63E2B8CB9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CAD9-C785-4648-8B2B-B8C6527831A2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79E-9630-4239-803B-63E2B8CB9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CAD9-C785-4648-8B2B-B8C6527831A2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79E-9630-4239-803B-63E2B8CB9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CAD9-C785-4648-8B2B-B8C6527831A2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79E-9630-4239-803B-63E2B8CB9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CAD9-C785-4648-8B2B-B8C6527831A2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379E-9630-4239-803B-63E2B8CB9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9CAD9-C785-4648-8B2B-B8C6527831A2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E379E-9630-4239-803B-63E2B8CB95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n lille trumslagarpoj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28601"/>
            <a:ext cx="57912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Den </a:t>
            </a:r>
            <a:r>
              <a:rPr lang="en-US" b="1" dirty="0" err="1" smtClean="0"/>
              <a:t>lille</a:t>
            </a:r>
            <a:r>
              <a:rPr lang="en-US" b="1" dirty="0" smtClean="0"/>
              <a:t> </a:t>
            </a:r>
            <a:r>
              <a:rPr lang="en-US" b="1" dirty="0" err="1" smtClean="0"/>
              <a:t>trumslagarpojken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686800" cy="4724400"/>
          </a:xfrm>
        </p:spPr>
        <p:txBody>
          <a:bodyPr numCol="2"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Kom man sa mig - pa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Vår Kung har visat sig -- pa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Ett nyfött barn är här - pa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Och Han vår Konung är - pa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Ram pa pam pam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Gåvor bär vi fram - pa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I Hans namn</a:t>
            </a: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Lilla Konung - pa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Jag är ett fattigt barn - pa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Har ingenting att ge - pa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Till Dig vår Frälsare - pa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Ram pa pam pam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Vill Du höra mig - pa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Spela för </a:t>
            </a:r>
            <a:r>
              <a:rPr lang="sv-SE" sz="1600" b="1" dirty="0" smtClean="0">
                <a:solidFill>
                  <a:schemeClr val="tx1"/>
                </a:solidFill>
              </a:rPr>
              <a:t>Dig</a:t>
            </a:r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Där </a:t>
            </a:r>
            <a:r>
              <a:rPr lang="sv-SE" sz="1600" b="1" dirty="0" smtClean="0">
                <a:solidFill>
                  <a:schemeClr val="tx1"/>
                </a:solidFill>
              </a:rPr>
              <a:t>i stallet - pa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Maria nickade - pa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Han fick min trummas slag - pa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Mitt bästa gjorde jag - pa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Ram pa pam pam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Och Han log mot oss - pa ram pa pam pam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Trumman och </a:t>
            </a:r>
            <a:r>
              <a:rPr lang="sv-SE" sz="1600" b="1" dirty="0" smtClean="0">
                <a:solidFill>
                  <a:schemeClr val="tx1"/>
                </a:solidFill>
              </a:rPr>
              <a:t>mig</a:t>
            </a:r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187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Den lille trumslagarpojken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Lille Trumslagarpojken swedish</dc:title>
  <dc:creator>FRONT</dc:creator>
  <cp:lastModifiedBy>FRONT</cp:lastModifiedBy>
  <cp:revision>16</cp:revision>
  <dcterms:created xsi:type="dcterms:W3CDTF">2024-12-02T04:01:50Z</dcterms:created>
  <dcterms:modified xsi:type="dcterms:W3CDTF">2025-12-06T16:36:49Z</dcterms:modified>
</cp:coreProperties>
</file>