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85264-522E-4710-B1F5-353F30632E46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62B7D-223A-4EE4-B869-72A230860A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85264-522E-4710-B1F5-353F30632E46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62B7D-223A-4EE4-B869-72A230860A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85264-522E-4710-B1F5-353F30632E46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62B7D-223A-4EE4-B869-72A230860A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85264-522E-4710-B1F5-353F30632E46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62B7D-223A-4EE4-B869-72A230860A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85264-522E-4710-B1F5-353F30632E46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62B7D-223A-4EE4-B869-72A230860A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85264-522E-4710-B1F5-353F30632E46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62B7D-223A-4EE4-B869-72A230860A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85264-522E-4710-B1F5-353F30632E46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62B7D-223A-4EE4-B869-72A230860A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85264-522E-4710-B1F5-353F30632E46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62B7D-223A-4EE4-B869-72A230860A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85264-522E-4710-B1F5-353F30632E46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62B7D-223A-4EE4-B869-72A230860A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85264-522E-4710-B1F5-353F30632E46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62B7D-223A-4EE4-B869-72A230860A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85264-522E-4710-B1F5-353F30632E46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62B7D-223A-4EE4-B869-72A230860A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85264-522E-4710-B1F5-353F30632E46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62B7D-223A-4EE4-B869-72A230860A4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Lo, How a Rose E'er Blooming1.jpg"/>
          <p:cNvPicPr>
            <a:picLocks noChangeAspect="1"/>
          </p:cNvPicPr>
          <p:nvPr userDrawn="1"/>
        </p:nvPicPr>
        <p:blipFill>
          <a:blip r:embed="rId14" cstate="print">
            <a:lum bright="5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udowna różdżka wzrosł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0"/>
            <a:ext cx="56388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Cudowna</a:t>
            </a:r>
            <a:r>
              <a:rPr lang="en-US" b="1" dirty="0"/>
              <a:t> </a:t>
            </a:r>
            <a:r>
              <a:rPr lang="en-US" b="1" dirty="0" err="1"/>
              <a:t>różdżka</a:t>
            </a:r>
            <a:r>
              <a:rPr lang="en-US" b="1" dirty="0"/>
              <a:t> </a:t>
            </a:r>
            <a:r>
              <a:rPr lang="en-US" b="1" dirty="0" err="1" smtClean="0"/>
              <a:t>wzrosła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533400"/>
            <a:ext cx="5410200" cy="3733800"/>
          </a:xfrm>
        </p:spPr>
        <p:txBody>
          <a:bodyPr>
            <a:noAutofit/>
          </a:bodyPr>
          <a:lstStyle/>
          <a:p>
            <a:pPr marL="342900" indent="-342900" algn="l"/>
            <a:r>
              <a:rPr lang="en-US" sz="1800" b="1" dirty="0" smtClean="0">
                <a:solidFill>
                  <a:schemeClr val="tx1"/>
                </a:solidFill>
              </a:rPr>
              <a:t>1. </a:t>
            </a:r>
            <a:r>
              <a:rPr lang="pl-PL" sz="1800" b="1" dirty="0" smtClean="0">
                <a:solidFill>
                  <a:schemeClr val="tx1"/>
                </a:solidFill>
              </a:rPr>
              <a:t>Cudowna różdżka wzrosła, Gałązka bardzo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pl-PL" sz="1800" b="1" dirty="0" smtClean="0">
                <a:solidFill>
                  <a:schemeClr val="tx1"/>
                </a:solidFill>
              </a:rPr>
              <a:t>mdła;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marL="342900" indent="-342900" algn="l"/>
            <a:r>
              <a:rPr lang="pl-PL" sz="1800" b="1" dirty="0" smtClean="0">
                <a:solidFill>
                  <a:schemeClr val="tx1"/>
                </a:solidFill>
              </a:rPr>
              <a:t>Prorocka </a:t>
            </a:r>
            <a:r>
              <a:rPr lang="pl-PL" sz="1800" b="1" dirty="0" smtClean="0">
                <a:solidFill>
                  <a:schemeClr val="tx1"/>
                </a:solidFill>
              </a:rPr>
              <a:t>wieść doniosła, Ze z Iza jego pnia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Zakwitnął cudny kwiat W pośrodku ostrej zimy,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Gdy ciemność kryła świat.</a:t>
            </a:r>
          </a:p>
          <a:p>
            <a:pPr algn="l"/>
            <a:endParaRPr lang="pl-PL" sz="18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2. Ten kwiatek, co zachwyca, Izajasz wieścił rad,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A Maria Go -- Dziewica -- Wydała na ten świat;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Powiła Dziecię swe, Jak zrządził Bóg przedwieczny,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Gdy świat spoczywał w śnie.</a:t>
            </a:r>
          </a:p>
          <a:p>
            <a:pPr algn="l"/>
            <a:endParaRPr lang="pl-PL" sz="18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3. Kwiatuszek ten na ziemi Przecudną szerzy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pl-PL" sz="1800" b="1" dirty="0" smtClean="0">
                <a:solidFill>
                  <a:schemeClr val="tx1"/>
                </a:solidFill>
              </a:rPr>
              <a:t>woń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I promieniami Swymi Rozprasza nocną toń.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Prawdziwy człowiek -- Bóg W cierpieniach dopomaga,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Ratuje z śmierci trwóg.</a:t>
            </a:r>
          </a:p>
          <a:p>
            <a:pPr algn="l"/>
            <a:endParaRPr lang="pl-PL" sz="18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4. O Jezu, aż do zgonu, Do zejścia z kraju łez,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Ty moją bądź obroną, Aż łzy obetrzesz z rzęs.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Gdy Twoją ujrzym twarz W ojczyźnie pełnej chwały,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O, to nam, Boże, zdarz</a:t>
            </a:r>
            <a:r>
              <a:rPr lang="pl-PL" sz="1800" b="1" dirty="0" smtClean="0">
                <a:solidFill>
                  <a:schemeClr val="tx1"/>
                </a:solidFill>
              </a:rPr>
              <a:t>!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146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Cudowna różdżka wzrosła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Cudowna różdżka wzrosła polish</dc:title>
  <dc:creator>FRONT</dc:creator>
  <cp:lastModifiedBy>FRONT</cp:lastModifiedBy>
  <cp:revision>12</cp:revision>
  <dcterms:created xsi:type="dcterms:W3CDTF">2025-12-11T20:37:45Z</dcterms:created>
  <dcterms:modified xsi:type="dcterms:W3CDTF">2025-12-15T15:25:05Z</dcterms:modified>
</cp:coreProperties>
</file>