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6B63-F122-441D-A1EE-0488C91984D8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A15C-0906-4C07-8D8B-61EE4D0C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6B63-F122-441D-A1EE-0488C91984D8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A15C-0906-4C07-8D8B-61EE4D0C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6B63-F122-441D-A1EE-0488C91984D8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A15C-0906-4C07-8D8B-61EE4D0C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6B63-F122-441D-A1EE-0488C91984D8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A15C-0906-4C07-8D8B-61EE4D0C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6B63-F122-441D-A1EE-0488C91984D8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A15C-0906-4C07-8D8B-61EE4D0C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6B63-F122-441D-A1EE-0488C91984D8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A15C-0906-4C07-8D8B-61EE4D0C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6B63-F122-441D-A1EE-0488C91984D8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A15C-0906-4C07-8D8B-61EE4D0C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6B63-F122-441D-A1EE-0488C91984D8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A15C-0906-4C07-8D8B-61EE4D0C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6B63-F122-441D-A1EE-0488C91984D8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A15C-0906-4C07-8D8B-61EE4D0C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6B63-F122-441D-A1EE-0488C91984D8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A15C-0906-4C07-8D8B-61EE4D0C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6B63-F122-441D-A1EE-0488C91984D8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A15C-0906-4C07-8D8B-61EE4D0C54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06B63-F122-441D-A1EE-0488C91984D8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4A15C-0906-4C07-8D8B-61EE4D0C54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Christian men, rejoic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 dulce júbi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28600"/>
            <a:ext cx="36576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 </a:t>
            </a:r>
            <a:r>
              <a:rPr lang="en-US" b="1" dirty="0" err="1" smtClean="0"/>
              <a:t>dulce</a:t>
            </a:r>
            <a:r>
              <a:rPr lang="en-US" b="1" dirty="0" smtClean="0"/>
              <a:t> </a:t>
            </a:r>
            <a:r>
              <a:rPr lang="en-US" b="1" dirty="0" err="1" smtClean="0"/>
              <a:t>júbilo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7848600" cy="4038600"/>
          </a:xfrm>
        </p:spPr>
        <p:txBody>
          <a:bodyPr numCol="2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Con dulce júbilo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Cantemos todos juntos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Que nuestra alegría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Está en el portal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Y como el sol brilla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El hijo de María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Alfa y omega! Alfa y omega!</a:t>
            </a:r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Oh Jesús infante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Mi corazón arde;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Consuela mi alma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Niño celestial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Llámanos a alarma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Que a todos nos salva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Tu grande </a:t>
            </a:r>
            <a:r>
              <a:rPr lang="fr-FR" sz="1600" b="1" dirty="0" err="1" smtClean="0">
                <a:solidFill>
                  <a:schemeClr val="tx1"/>
                </a:solidFill>
              </a:rPr>
              <a:t>bondad</a:t>
            </a:r>
            <a:r>
              <a:rPr lang="fr-FR" sz="1600" b="1" dirty="0" smtClean="0">
                <a:solidFill>
                  <a:schemeClr val="tx1"/>
                </a:solidFill>
              </a:rPr>
              <a:t>! Tu grande </a:t>
            </a:r>
            <a:r>
              <a:rPr lang="fr-FR" sz="1600" b="1" dirty="0" err="1" smtClean="0">
                <a:solidFill>
                  <a:schemeClr val="tx1"/>
                </a:solidFill>
              </a:rPr>
              <a:t>bondad</a:t>
            </a:r>
            <a:r>
              <a:rPr lang="fr-FR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Oh </a:t>
            </a:r>
            <a:r>
              <a:rPr lang="es-ES" sz="1600" b="1" dirty="0" smtClean="0">
                <a:solidFill>
                  <a:schemeClr val="tx1"/>
                </a:solidFill>
              </a:rPr>
              <a:t>bondad del Padre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Que nos dio tu sangre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Y nuestros errores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Luego redimió: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Tan altos favores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Cambió por dolores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Y el cielo nos dio! Y el cielo nos dio!</a:t>
            </a:r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¿Dónde la alegría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vino a hacer guarida?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Los ángeles cantan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En ese portal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Cantos de alabanza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Danos tu esperanza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De llegar allá! De llegar allá!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123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Con dulce júbilo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Dulce Júbilo SPANISH</dc:title>
  <dc:creator>FRONT</dc:creator>
  <cp:lastModifiedBy>FRONT</cp:lastModifiedBy>
  <cp:revision>11</cp:revision>
  <dcterms:created xsi:type="dcterms:W3CDTF">2025-12-24T22:31:15Z</dcterms:created>
  <dcterms:modified xsi:type="dcterms:W3CDTF">2025-12-27T16:58:49Z</dcterms:modified>
</cp:coreProperties>
</file>