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C0A4-A346-466D-B253-D20B44C76E25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0ECB-F537-4723-8C40-8F4EFD265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C0A4-A346-466D-B253-D20B44C76E25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0ECB-F537-4723-8C40-8F4EFD265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C0A4-A346-466D-B253-D20B44C76E25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0ECB-F537-4723-8C40-8F4EFD265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C0A4-A346-466D-B253-D20B44C76E25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0ECB-F537-4723-8C40-8F4EFD265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C0A4-A346-466D-B253-D20B44C76E25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0ECB-F537-4723-8C40-8F4EFD265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C0A4-A346-466D-B253-D20B44C76E25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0ECB-F537-4723-8C40-8F4EFD265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C0A4-A346-466D-B253-D20B44C76E25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0ECB-F537-4723-8C40-8F4EFD265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C0A4-A346-466D-B253-D20B44C76E25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0ECB-F537-4723-8C40-8F4EFD265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C0A4-A346-466D-B253-D20B44C76E25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0ECB-F537-4723-8C40-8F4EFD265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C0A4-A346-466D-B253-D20B44C76E25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0ECB-F537-4723-8C40-8F4EFD265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C0A4-A346-466D-B253-D20B44C76E25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E0ECB-F537-4723-8C40-8F4EFD265C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0C0A4-A346-466D-B253-D20B44C76E25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E0ECB-F537-4723-8C40-8F4EFD265C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, How a Rose E'er Blooming1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una rosa eter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1"/>
            <a:ext cx="5029200" cy="6857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Come </a:t>
            </a:r>
            <a:r>
              <a:rPr lang="en-US" b="1" dirty="0" err="1" smtClean="0"/>
              <a:t>una</a:t>
            </a:r>
            <a:r>
              <a:rPr lang="en-US" b="1" dirty="0" smtClean="0"/>
              <a:t> </a:t>
            </a:r>
            <a:r>
              <a:rPr lang="en-US" b="1" dirty="0" err="1" smtClean="0"/>
              <a:t>rosa</a:t>
            </a:r>
            <a:r>
              <a:rPr lang="en-US" b="1" dirty="0" smtClean="0"/>
              <a:t> </a:t>
            </a:r>
            <a:r>
              <a:rPr lang="en-US" b="1" dirty="0" err="1" smtClean="0"/>
              <a:t>eterna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914400"/>
            <a:ext cx="7543800" cy="53340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Come </a:t>
            </a:r>
            <a:r>
              <a:rPr lang="en-US" sz="1800" b="1" dirty="0" err="1" smtClean="0">
                <a:solidFill>
                  <a:schemeClr val="tx1"/>
                </a:solidFill>
              </a:rPr>
              <a:t>una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rosa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eterna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Sboccia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il</a:t>
            </a:r>
            <a:r>
              <a:rPr lang="en-US" sz="1800" b="1" dirty="0" smtClean="0">
                <a:solidFill>
                  <a:schemeClr val="tx1"/>
                </a:solidFill>
              </a:rPr>
              <a:t> dolce </a:t>
            </a:r>
            <a:r>
              <a:rPr lang="en-US" sz="1800" b="1" dirty="0" err="1" smtClean="0">
                <a:solidFill>
                  <a:schemeClr val="tx1"/>
                </a:solidFill>
              </a:rPr>
              <a:t>fior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Dalla</a:t>
            </a:r>
            <a:r>
              <a:rPr lang="en-US" sz="1800" b="1" dirty="0" smtClean="0">
                <a:solidFill>
                  <a:schemeClr val="tx1"/>
                </a:solidFill>
              </a:rPr>
              <a:t>  </a:t>
            </a:r>
            <a:r>
              <a:rPr lang="en-US" sz="1800" b="1" dirty="0" err="1" smtClean="0">
                <a:solidFill>
                  <a:schemeClr val="tx1"/>
                </a:solidFill>
              </a:rPr>
              <a:t>stirpe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divina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Profeta</a:t>
            </a:r>
            <a:r>
              <a:rPr lang="en-US" sz="1800" b="1" dirty="0" smtClean="0">
                <a:solidFill>
                  <a:schemeClr val="tx1"/>
                </a:solidFill>
              </a:rPr>
              <a:t> del </a:t>
            </a:r>
            <a:r>
              <a:rPr lang="en-US" sz="1800" b="1" dirty="0" err="1" smtClean="0">
                <a:solidFill>
                  <a:schemeClr val="tx1"/>
                </a:solidFill>
              </a:rPr>
              <a:t>nuovo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amor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E </a:t>
            </a:r>
            <a:r>
              <a:rPr lang="en-US" sz="1800" b="1" dirty="0" err="1" smtClean="0">
                <a:solidFill>
                  <a:schemeClr val="tx1"/>
                </a:solidFill>
              </a:rPr>
              <a:t>venne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illuminare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Nel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freddo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dell’inverno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La </a:t>
            </a:r>
            <a:r>
              <a:rPr lang="en-US" sz="1800" b="1" dirty="0" err="1" smtClean="0">
                <a:solidFill>
                  <a:schemeClr val="tx1"/>
                </a:solidFill>
              </a:rPr>
              <a:t>notte</a:t>
            </a:r>
            <a:r>
              <a:rPr lang="en-US" sz="1800" b="1" dirty="0" smtClean="0">
                <a:solidFill>
                  <a:schemeClr val="tx1"/>
                </a:solidFill>
              </a:rPr>
              <a:t> lei </a:t>
            </a:r>
            <a:r>
              <a:rPr lang="en-US" sz="1800" b="1" dirty="0" err="1" smtClean="0">
                <a:solidFill>
                  <a:schemeClr val="tx1"/>
                </a:solidFill>
              </a:rPr>
              <a:t>rischiarò</a:t>
            </a:r>
            <a:endParaRPr lang="vi-VN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Fior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</a:t>
            </a:r>
            <a:r>
              <a:rPr lang="en-US" sz="1800" b="1" dirty="0" smtClean="0">
                <a:solidFill>
                  <a:schemeClr val="tx1"/>
                </a:solidFill>
              </a:rPr>
              <a:t> sublime </a:t>
            </a:r>
            <a:r>
              <a:rPr lang="en-US" sz="1800" b="1" dirty="0" err="1" smtClean="0">
                <a:solidFill>
                  <a:schemeClr val="tx1"/>
                </a:solidFill>
              </a:rPr>
              <a:t>incanto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Scioglie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col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suo</a:t>
            </a:r>
            <a:r>
              <a:rPr lang="en-US" sz="1800" b="1" dirty="0" smtClean="0">
                <a:solidFill>
                  <a:schemeClr val="tx1"/>
                </a:solidFill>
              </a:rPr>
              <a:t> splendor,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l’oscurità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del tempo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Icona</a:t>
            </a:r>
            <a:r>
              <a:rPr lang="en-US" sz="1800" b="1" dirty="0" smtClean="0">
                <a:solidFill>
                  <a:schemeClr val="tx1"/>
                </a:solidFill>
              </a:rPr>
              <a:t> del </a:t>
            </a:r>
            <a:r>
              <a:rPr lang="en-US" sz="1800" b="1" dirty="0" err="1" smtClean="0">
                <a:solidFill>
                  <a:schemeClr val="tx1"/>
                </a:solidFill>
              </a:rPr>
              <a:t>Salvator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err="1" smtClean="0">
                <a:solidFill>
                  <a:schemeClr val="tx1"/>
                </a:solidFill>
              </a:rPr>
              <a:t>Figlio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</a:t>
            </a:r>
            <a:r>
              <a:rPr lang="en-US" sz="1800" b="1" dirty="0" smtClean="0">
                <a:solidFill>
                  <a:schemeClr val="tx1"/>
                </a:solidFill>
              </a:rPr>
              <a:t> Maria,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Infondi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fragranza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La </a:t>
            </a:r>
            <a:r>
              <a:rPr lang="en-US" sz="1800" b="1" dirty="0" err="1" smtClean="0">
                <a:solidFill>
                  <a:schemeClr val="tx1"/>
                </a:solidFill>
              </a:rPr>
              <a:t>strada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all’Eternità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La </a:t>
            </a:r>
            <a:r>
              <a:rPr lang="en-US" sz="1800" b="1" dirty="0" err="1" smtClean="0">
                <a:solidFill>
                  <a:schemeClr val="tx1"/>
                </a:solidFill>
              </a:rPr>
              <a:t>storia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proclamata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Dagli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angeli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ai</a:t>
            </a:r>
            <a:r>
              <a:rPr lang="en-US" sz="1800" b="1" dirty="0" smtClean="0">
                <a:solidFill>
                  <a:schemeClr val="tx1"/>
                </a:solidFill>
              </a:rPr>
              <a:t> pastor: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Cristo la Gloria è </a:t>
            </a:r>
            <a:r>
              <a:rPr lang="en-US" sz="1800" b="1" dirty="0" err="1" smtClean="0">
                <a:solidFill>
                  <a:schemeClr val="tx1"/>
                </a:solidFill>
              </a:rPr>
              <a:t>nata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Figlio</a:t>
            </a:r>
            <a:r>
              <a:rPr lang="en-US" sz="1800" b="1" dirty="0" smtClean="0">
                <a:solidFill>
                  <a:schemeClr val="tx1"/>
                </a:solidFill>
              </a:rPr>
              <a:t> del </a:t>
            </a:r>
            <a:r>
              <a:rPr lang="en-US" sz="1800" b="1" dirty="0" err="1" smtClean="0">
                <a:solidFill>
                  <a:schemeClr val="tx1"/>
                </a:solidFill>
              </a:rPr>
              <a:t>nostro</a:t>
            </a:r>
            <a:r>
              <a:rPr lang="en-US" sz="1800" b="1" dirty="0" smtClean="0">
                <a:solidFill>
                  <a:schemeClr val="tx1"/>
                </a:solidFill>
              </a:rPr>
              <a:t> Signor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Partiti</a:t>
            </a:r>
            <a:r>
              <a:rPr lang="en-US" sz="1800" b="1" dirty="0" smtClean="0">
                <a:solidFill>
                  <a:schemeClr val="tx1"/>
                </a:solidFill>
              </a:rPr>
              <a:t> per </a:t>
            </a:r>
            <a:r>
              <a:rPr lang="en-US" sz="1800" b="1" dirty="0" err="1" smtClean="0">
                <a:solidFill>
                  <a:schemeClr val="tx1"/>
                </a:solidFill>
              </a:rPr>
              <a:t>Betlèm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In </a:t>
            </a:r>
            <a:r>
              <a:rPr lang="en-US" sz="1800" b="1" dirty="0" err="1" smtClean="0">
                <a:solidFill>
                  <a:schemeClr val="tx1"/>
                </a:solidFill>
              </a:rPr>
              <a:t>una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mangiatoia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Dorme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novello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Fior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87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 una rosa eterna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È spuntata una Rosa italy</dc:title>
  <dc:creator>FRONT</dc:creator>
  <cp:lastModifiedBy>FRONT</cp:lastModifiedBy>
  <cp:revision>21</cp:revision>
  <dcterms:created xsi:type="dcterms:W3CDTF">2025-12-11T20:46:08Z</dcterms:created>
  <dcterms:modified xsi:type="dcterms:W3CDTF">2025-12-16T16:52:03Z</dcterms:modified>
</cp:coreProperties>
</file>