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9613-18D4-4CC1-8CD8-76CCB4868B8E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1579-FB0C-4664-9225-C79F40CCF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9613-18D4-4CC1-8CD8-76CCB4868B8E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1579-FB0C-4664-9225-C79F40CCF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9613-18D4-4CC1-8CD8-76CCB4868B8E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1579-FB0C-4664-9225-C79F40CCF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9613-18D4-4CC1-8CD8-76CCB4868B8E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1579-FB0C-4664-9225-C79F40CCF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9613-18D4-4CC1-8CD8-76CCB4868B8E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1579-FB0C-4664-9225-C79F40CCF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9613-18D4-4CC1-8CD8-76CCB4868B8E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1579-FB0C-4664-9225-C79F40CCF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9613-18D4-4CC1-8CD8-76CCB4868B8E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1579-FB0C-4664-9225-C79F40CCF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9613-18D4-4CC1-8CD8-76CCB4868B8E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1579-FB0C-4664-9225-C79F40CCF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9613-18D4-4CC1-8CD8-76CCB4868B8E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1579-FB0C-4664-9225-C79F40CCF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9613-18D4-4CC1-8CD8-76CCB4868B8E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1579-FB0C-4664-9225-C79F40CCF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9613-18D4-4CC1-8CD8-76CCB4868B8E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1579-FB0C-4664-9225-C79F40CCF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59613-18D4-4CC1-8CD8-76CCB4868B8E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71579-FB0C-4664-9225-C79F40CCF6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Christian men, rejoic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antons d'un coeur joy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399"/>
            <a:ext cx="62484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Chantons</a:t>
            </a:r>
            <a:r>
              <a:rPr lang="en-US" b="1" dirty="0"/>
              <a:t> d'un </a:t>
            </a:r>
            <a:r>
              <a:rPr lang="en-US" b="1" dirty="0" err="1"/>
              <a:t>coeur</a:t>
            </a:r>
            <a:r>
              <a:rPr lang="en-US" b="1" dirty="0"/>
              <a:t> </a:t>
            </a:r>
            <a:r>
              <a:rPr lang="en-US" b="1" dirty="0" err="1" smtClean="0"/>
              <a:t>joyeux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05000"/>
            <a:ext cx="7315200" cy="4572000"/>
          </a:xfrm>
        </p:spPr>
        <p:txBody>
          <a:bodyPr numCol="2"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1</a:t>
            </a:r>
            <a:r>
              <a:rPr lang="fr-FR" sz="1600" b="1" dirty="0" smtClean="0">
                <a:solidFill>
                  <a:schemeClr val="tx1"/>
                </a:solidFill>
              </a:rPr>
              <a:t>. Chantons d'un cœur joyeux,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En ce jour glorieux,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Dans une humble étable,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Est né le Fils de Dieu,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Puissant et secourable,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Chantons à pleine voix,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Jésus notre Roi</a:t>
            </a:r>
            <a:r>
              <a:rPr lang="fr-FR" sz="1600" b="1" dirty="0" smtClean="0">
                <a:solidFill>
                  <a:schemeClr val="tx1"/>
                </a:solidFill>
              </a:rPr>
              <a:t>, Jésus </a:t>
            </a:r>
            <a:r>
              <a:rPr lang="fr-FR" sz="1600" b="1" dirty="0" smtClean="0">
                <a:solidFill>
                  <a:schemeClr val="tx1"/>
                </a:solidFill>
              </a:rPr>
              <a:t>notre Roi !</a:t>
            </a:r>
          </a:p>
          <a:p>
            <a:pPr algn="l"/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2</a:t>
            </a:r>
            <a:r>
              <a:rPr lang="fr-FR" sz="1600" b="1" dirty="0" smtClean="0">
                <a:solidFill>
                  <a:schemeClr val="tx1"/>
                </a:solidFill>
              </a:rPr>
              <a:t>. O viens, Seigneur Jésus,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C'est toi notre salut,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En toi seul j'espère.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Au monde enténébré,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Apporte la lumière.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Du poids de nos péchés,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Viens nous délivrer</a:t>
            </a:r>
            <a:r>
              <a:rPr lang="fr-FR" sz="1600" b="1" dirty="0" smtClean="0">
                <a:solidFill>
                  <a:schemeClr val="tx1"/>
                </a:solidFill>
              </a:rPr>
              <a:t>, Viens </a:t>
            </a:r>
            <a:r>
              <a:rPr lang="fr-FR" sz="1600" b="1" dirty="0" smtClean="0">
                <a:solidFill>
                  <a:schemeClr val="tx1"/>
                </a:solidFill>
              </a:rPr>
              <a:t>nous délivrer !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3</a:t>
            </a:r>
            <a:r>
              <a:rPr lang="fr-FR" sz="1600" b="1" dirty="0" smtClean="0">
                <a:solidFill>
                  <a:schemeClr val="tx1"/>
                </a:solidFill>
              </a:rPr>
              <a:t>. Un Sauveur nous est né,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Jésus nous est donné,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Notre délivrance.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À nos cœurs angoissés,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Il donne l'assurance.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D'un bonheur éternel.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Chantons tous Noël</a:t>
            </a:r>
            <a:r>
              <a:rPr lang="fr-FR" sz="1600" b="1" dirty="0" smtClean="0">
                <a:solidFill>
                  <a:schemeClr val="tx1"/>
                </a:solidFill>
              </a:rPr>
              <a:t>, Chantons </a:t>
            </a:r>
            <a:r>
              <a:rPr lang="fr-FR" sz="1600" b="1" dirty="0" smtClean="0">
                <a:solidFill>
                  <a:schemeClr val="tx1"/>
                </a:solidFill>
              </a:rPr>
              <a:t>tous Noël </a:t>
            </a:r>
            <a:r>
              <a:rPr lang="fr-FR" sz="1600" b="1" dirty="0" smtClean="0">
                <a:solidFill>
                  <a:schemeClr val="tx1"/>
                </a:solidFill>
              </a:rPr>
              <a:t>!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122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Chantons d'un coeur joyeux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Chantons d'un coeur joyeux FRENCH</dc:title>
  <dc:creator>FRONT</dc:creator>
  <cp:lastModifiedBy>FRONT</cp:lastModifiedBy>
  <cp:revision>6</cp:revision>
  <dcterms:created xsi:type="dcterms:W3CDTF">2025-12-22T22:29:53Z</dcterms:created>
  <dcterms:modified xsi:type="dcterms:W3CDTF">2025-12-23T17:04:20Z</dcterms:modified>
</cp:coreProperties>
</file>