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4A658-F1D6-4291-995B-A43786B6948E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C5B6-6F28-4712-A712-5B962C86FF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cură-te fiica Sionu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399"/>
            <a:ext cx="5410200" cy="3048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</a:t>
            </a:r>
            <a:r>
              <a:rPr lang="vi-VN" b="1" dirty="0" smtClean="0"/>
              <a:t>ucură-te </a:t>
            </a:r>
            <a:r>
              <a:rPr lang="vi-VN" b="1" dirty="0"/>
              <a:t>fiica </a:t>
            </a:r>
            <a:r>
              <a:rPr lang="vi-VN" b="1" dirty="0" smtClean="0"/>
              <a:t>Sionului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8534400" cy="36576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Bucură-te, fiica Sionului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Strigă de veselie, cântă Domnului!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Iată se apropie Împăratul sfânt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Prinţul păcii sfinte vine 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Sion</a:t>
            </a:r>
            <a:r>
              <a:rPr lang="vi-V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vi-VN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Bucură-te, fiica Sionului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Strigă de veselie, cântă Domnului</a:t>
            </a:r>
            <a:r>
              <a:rPr lang="vi-VN" sz="1400" b="1" dirty="0" smtClean="0">
                <a:solidFill>
                  <a:schemeClr val="tx1"/>
                </a:solidFill>
              </a:rPr>
              <a:t>!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Fiu al lui David, noi Te lăudăm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Îţi cântăm Osana, slavă Ţie-Ţi dăm!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A Ta-mpărăţie vine 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p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uterea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</a:t>
            </a:r>
            <a:endParaRPr lang="vi-VN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400" b="1" dirty="0" smtClean="0">
                <a:solidFill>
                  <a:schemeClr val="tx1"/>
                </a:solidFill>
              </a:rPr>
              <a:t>â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ntecul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</a:t>
            </a:r>
            <a:r>
              <a:rPr lang="vi-VN" sz="1400" b="1" dirty="0" smtClean="0">
                <a:solidFill>
                  <a:schemeClr val="tx1"/>
                </a:solidFill>
              </a:rPr>
              <a:t>ă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ririi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'nalţă </a:t>
            </a:r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slava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T</a:t>
            </a:r>
            <a:r>
              <a:rPr lang="en-US" sz="1400" b="1" dirty="0" smtClean="0">
                <a:solidFill>
                  <a:schemeClr val="tx1"/>
                </a:solidFill>
              </a:rPr>
              <a:t>a.</a:t>
            </a:r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Fiu al lui David, noi Te lăudăm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Îţi cântăm Osana, slavă Ţie-Ţi dăm!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Fiu al lui David Te glorificăm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Împărat 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al </a:t>
            </a:r>
            <a:r>
              <a:rPr lang="vi-VN" sz="1400" b="1" dirty="0" smtClean="0">
                <a:solidFill>
                  <a:schemeClr val="tx1"/>
                </a:solidFill>
              </a:rPr>
              <a:t>slavei, Ţie ne-nchinăm!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Tronu-Ţi de domnie, pe veci e-ntărit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Cu-al Tău braţ puternic Tu ne-ai mântuit;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Fiu al lui </a:t>
            </a:r>
            <a:r>
              <a:rPr lang="vi-VN" sz="1400" b="1" dirty="0" smtClean="0">
                <a:solidFill>
                  <a:schemeClr val="tx1"/>
                </a:solidFill>
              </a:rPr>
              <a:t>David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vi-VN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Te </a:t>
            </a:r>
            <a:r>
              <a:rPr lang="vi-VN" sz="1400" b="1" dirty="0" smtClean="0">
                <a:solidFill>
                  <a:schemeClr val="tx1"/>
                </a:solidFill>
              </a:rPr>
              <a:t>glorificăm</a:t>
            </a:r>
            <a:r>
              <a:rPr lang="en-US" sz="1400" b="1" dirty="0" smtClean="0">
                <a:solidFill>
                  <a:schemeClr val="tx1"/>
                </a:solidFill>
              </a:rPr>
              <a:t>!</a:t>
            </a:r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Împărat al slavei, Ţie </a:t>
            </a:r>
            <a:r>
              <a:rPr lang="vi-VN" sz="1400" b="1" dirty="0" smtClean="0">
                <a:solidFill>
                  <a:schemeClr val="tx1"/>
                </a:solidFill>
              </a:rPr>
              <a:t>ne-nchinăm!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Amin</a:t>
            </a:r>
            <a:r>
              <a:rPr lang="en-US" sz="1400" b="1" dirty="0" smtClean="0">
                <a:solidFill>
                  <a:schemeClr val="tx1"/>
                </a:solidFill>
              </a:rPr>
              <a:t>!!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138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Bucură-te fiica Sionului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Bucură-te fiica Sionului romania</dc:title>
  <dc:creator>FRONT</dc:creator>
  <cp:lastModifiedBy>FRONT</cp:lastModifiedBy>
  <cp:revision>14</cp:revision>
  <dcterms:created xsi:type="dcterms:W3CDTF">2025-12-19T19:06:51Z</dcterms:created>
  <dcterms:modified xsi:type="dcterms:W3CDTF">2025-12-20T18:33:30Z</dcterms:modified>
</cp:coreProperties>
</file>