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314BC-DE5C-4187-B58F-1298787911FC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1143-B4F5-464D-8C21-E4862E7C10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nyanyilah Mer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Bernyanyilah</a:t>
            </a:r>
            <a:r>
              <a:rPr lang="en-US" b="1" dirty="0"/>
              <a:t> </a:t>
            </a:r>
            <a:r>
              <a:rPr lang="en-US" b="1" dirty="0" err="1" smtClean="0"/>
              <a:t>Merdu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609600"/>
            <a:ext cx="4800600" cy="4267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Bernyanyilah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merdu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lambungkanlah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syukur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Juru-s'lamat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Surya </a:t>
            </a:r>
            <a:r>
              <a:rPr lang="en-US" sz="1800" b="1" dirty="0" err="1" smtClean="0">
                <a:solidFill>
                  <a:schemeClr val="tx1"/>
                </a:solidFill>
              </a:rPr>
              <a:t>hidupmu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terbaring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palungan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malam</a:t>
            </a:r>
            <a:r>
              <a:rPr lang="en-US" sz="1800" b="1" dirty="0" smtClean="0">
                <a:solidFill>
                  <a:schemeClr val="tx1"/>
                </a:solidFill>
              </a:rPr>
              <a:t> yang kudus: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Penebus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</a:t>
            </a:r>
            <a:r>
              <a:rPr lang="en-US" sz="1800" b="1" dirty="0" smtClean="0">
                <a:solidFill>
                  <a:schemeClr val="tx1"/>
                </a:solidFill>
              </a:rPr>
              <a:t>-ne-bus.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O </a:t>
            </a:r>
            <a:r>
              <a:rPr lang="en-US" sz="1800" b="1" dirty="0" err="1" smtClean="0">
                <a:solidFill>
                  <a:schemeClr val="tx1"/>
                </a:solidFill>
              </a:rPr>
              <a:t>Bayi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lemah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hatiku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hiburlah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limpahkan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berkat</a:t>
            </a:r>
            <a:r>
              <a:rPr lang="en-US" sz="1800" b="1" dirty="0" smtClean="0">
                <a:solidFill>
                  <a:schemeClr val="tx1"/>
                </a:solidFill>
              </a:rPr>
              <a:t>-Mu, </a:t>
            </a:r>
            <a:r>
              <a:rPr lang="en-US" sz="1800" b="1" dirty="0" err="1" smtClean="0">
                <a:solidFill>
                  <a:schemeClr val="tx1"/>
                </a:solidFill>
              </a:rPr>
              <a:t>curahkan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kurnia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bimbinglah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Raja </a:t>
            </a:r>
            <a:r>
              <a:rPr lang="en-US" sz="1800" b="1" dirty="0" err="1" smtClean="0">
                <a:solidFill>
                  <a:schemeClr val="tx1"/>
                </a:solidFill>
              </a:rPr>
              <a:t>mulia</a:t>
            </a:r>
            <a:r>
              <a:rPr lang="en-US" sz="1800" b="1" dirty="0" smtClean="0">
                <a:solidFill>
                  <a:schemeClr val="tx1"/>
                </a:solidFill>
              </a:rPr>
              <a:t>, Raja </a:t>
            </a:r>
            <a:r>
              <a:rPr lang="en-US" sz="1800" b="1" dirty="0" err="1" smtClean="0">
                <a:solidFill>
                  <a:schemeClr val="tx1"/>
                </a:solidFill>
              </a:rPr>
              <a:t>mulia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Pada</a:t>
            </a:r>
            <a:r>
              <a:rPr lang="en-US" sz="1800" b="1" dirty="0" smtClean="0">
                <a:solidFill>
                  <a:schemeClr val="tx1"/>
                </a:solidFill>
              </a:rPr>
              <a:t>-Mu yang </a:t>
            </a:r>
            <a:r>
              <a:rPr lang="en-US" sz="1800" b="1" dirty="0" err="1" smtClean="0">
                <a:solidFill>
                  <a:schemeClr val="tx1"/>
                </a:solidFill>
              </a:rPr>
              <a:t>lembut</a:t>
            </a:r>
            <a:r>
              <a:rPr lang="en-US" sz="1800" b="1" dirty="0" smtClean="0">
                <a:solidFill>
                  <a:schemeClr val="tx1"/>
                </a:solidFill>
              </a:rPr>
              <a:t>,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datang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bertelut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menanggung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dosa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seluruh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umat</a:t>
            </a:r>
            <a:r>
              <a:rPr lang="en-US" sz="1800" b="1" dirty="0" smtClean="0">
                <a:solidFill>
                  <a:schemeClr val="tx1"/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sentosa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mengganti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kemelut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bersyukur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bersyukur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Di </a:t>
            </a:r>
            <a:r>
              <a:rPr lang="en-US" sz="1800" b="1" dirty="0" err="1" smtClean="0">
                <a:solidFill>
                  <a:schemeClr val="tx1"/>
                </a:solidFill>
              </a:rPr>
              <a:t>surga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bergema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nyanyian</a:t>
            </a:r>
            <a:r>
              <a:rPr lang="en-US" sz="1800" b="1" dirty="0" smtClean="0">
                <a:solidFill>
                  <a:schemeClr val="tx1"/>
                </a:solidFill>
              </a:rPr>
              <a:t> Gloria: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segenap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malaikat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memuji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Sejahtera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s'lamat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mengisi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s'lama-lamanya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s'lama-lamanya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Bernyanyilah Merdu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Bernyanyilah Merdu INDONESIA</dc:title>
  <dc:creator>FRONT</dc:creator>
  <cp:lastModifiedBy>FRONT</cp:lastModifiedBy>
  <cp:revision>8</cp:revision>
  <dcterms:created xsi:type="dcterms:W3CDTF">2025-12-24T22:26:13Z</dcterms:created>
  <dcterms:modified xsi:type="dcterms:W3CDTF">2025-12-25T21:24:07Z</dcterms:modified>
</cp:coreProperties>
</file>