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917B9-848F-4A4B-8224-B2074E77BFD8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6638B-412F-4A3E-A97C-32835DC37A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 angyal ének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angyal</a:t>
            </a:r>
            <a:r>
              <a:rPr lang="en-US" b="1" dirty="0"/>
              <a:t> </a:t>
            </a:r>
            <a:r>
              <a:rPr lang="en-US" b="1" dirty="0" err="1" smtClean="0"/>
              <a:t>énekel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5029200" cy="39624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Az </a:t>
            </a:r>
            <a:r>
              <a:rPr lang="hu-HU" sz="2000" b="1" dirty="0" smtClean="0">
                <a:solidFill>
                  <a:schemeClr val="tx1"/>
                </a:solidFill>
              </a:rPr>
              <a:t>angyal énekel, tekints az égre fel!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Napvilágos lett az éj, meghasadt az ég,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és a második Személy most a földre lép.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Mézet ont az ég, mézet ont az ég!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Jó </a:t>
            </a:r>
            <a:r>
              <a:rPr lang="hu-HU" sz="2000" b="1" dirty="0" smtClean="0">
                <a:solidFill>
                  <a:schemeClr val="tx1"/>
                </a:solidFill>
              </a:rPr>
              <a:t>pásztoremberek, mind jámbor, nyílt szívek,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hallják boldog hangjait: földön békesség!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Boldogságot ád a hit, hogyha szíved ép.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Hisszük is szavát, hisszük is szavát.</a:t>
            </a:r>
          </a:p>
          <a:p>
            <a:pPr algn="l"/>
            <a:endParaRPr lang="hu-HU" sz="2000" b="1" dirty="0" smtClean="0">
              <a:solidFill>
                <a:schemeClr val="tx1"/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És </a:t>
            </a:r>
            <a:r>
              <a:rPr lang="hu-HU" sz="2000" b="1" dirty="0" smtClean="0">
                <a:solidFill>
                  <a:schemeClr val="tx1"/>
                </a:solidFill>
              </a:rPr>
              <a:t>mennek boldogan, hol Jézus jászla van,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hozzák tiszta szívüket szép ajándékul.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Mink is hozzuk, jó hívek, várja már az Úr:</a:t>
            </a:r>
          </a:p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tiszta, hű szívet, tiszta, hű szívet</a:t>
            </a:r>
            <a:r>
              <a:rPr lang="hu-HU" sz="2000" b="1" dirty="0" smtClean="0">
                <a:solidFill>
                  <a:schemeClr val="tx1"/>
                </a:solidFill>
              </a:rPr>
              <a:t>.</a:t>
            </a:r>
            <a:endParaRPr lang="hu-HU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110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 angyal énekel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angyal énekel hungary</dc:title>
  <dc:creator>FRONT</dc:creator>
  <cp:lastModifiedBy>FRONT</cp:lastModifiedBy>
  <cp:revision>6</cp:revision>
  <dcterms:created xsi:type="dcterms:W3CDTF">2025-12-22T19:28:13Z</dcterms:created>
  <dcterms:modified xsi:type="dcterms:W3CDTF">2025-12-23T16:54:08Z</dcterms:modified>
</cp:coreProperties>
</file>