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6897-E22E-4186-85A9-30AA78A6D3A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F2477-579C-461D-B076-8238F0BA3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6897-E22E-4186-85A9-30AA78A6D3A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F2477-579C-461D-B076-8238F0BA3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6897-E22E-4186-85A9-30AA78A6D3A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F2477-579C-461D-B076-8238F0BA3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6897-E22E-4186-85A9-30AA78A6D3A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F2477-579C-461D-B076-8238F0BA3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6897-E22E-4186-85A9-30AA78A6D3A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F2477-579C-461D-B076-8238F0BA3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6897-E22E-4186-85A9-30AA78A6D3A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F2477-579C-461D-B076-8238F0BA3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6897-E22E-4186-85A9-30AA78A6D3A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F2477-579C-461D-B076-8238F0BA3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6897-E22E-4186-85A9-30AA78A6D3A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F2477-579C-461D-B076-8238F0BA3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6897-E22E-4186-85A9-30AA78A6D3A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F2477-579C-461D-B076-8238F0BA3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6897-E22E-4186-85A9-30AA78A6D3A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F2477-579C-461D-B076-8238F0BA3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6897-E22E-4186-85A9-30AA78A6D3A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F2477-579C-461D-B076-8238F0BA3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B6897-E22E-4186-85A9-30AA78A6D3A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F2477-579C-461D-B076-8238F0BA373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glwydd, arwain trwy'r anialw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8600"/>
            <a:ext cx="7391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Arglwydd</a:t>
            </a:r>
            <a:r>
              <a:rPr lang="en-US" b="1" dirty="0" smtClean="0"/>
              <a:t>, </a:t>
            </a:r>
            <a:r>
              <a:rPr lang="en-US" b="1" dirty="0" err="1" smtClean="0"/>
              <a:t>arwain</a:t>
            </a:r>
            <a:r>
              <a:rPr lang="en-US" b="1" dirty="0" smtClean="0"/>
              <a:t> </a:t>
            </a:r>
            <a:r>
              <a:rPr lang="en-US" b="1" dirty="0" err="1" smtClean="0"/>
              <a:t>trwy'r</a:t>
            </a:r>
            <a:r>
              <a:rPr lang="en-US" b="1" dirty="0" smtClean="0"/>
              <a:t> </a:t>
            </a:r>
            <a:r>
              <a:rPr lang="en-US" b="1" dirty="0" err="1" smtClean="0"/>
              <a:t>anialwch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143000"/>
            <a:ext cx="83058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Arglwydd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arwain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trwy'r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anialwch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Fi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bererin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gwael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wedd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oes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ynof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nerth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bywyd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Fel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gorwedd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yn</a:t>
            </a:r>
            <a:r>
              <a:rPr lang="en-US" sz="1800" b="1" dirty="0" smtClean="0">
                <a:solidFill>
                  <a:schemeClr val="tx1"/>
                </a:solidFill>
              </a:rPr>
              <a:t> y </a:t>
            </a:r>
            <a:r>
              <a:rPr lang="en-US" sz="1800" b="1" dirty="0" err="1" smtClean="0">
                <a:solidFill>
                  <a:schemeClr val="tx1"/>
                </a:solidFill>
              </a:rPr>
              <a:t>bedd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Hollalluog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Hollalluog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Ydyw'r</a:t>
            </a:r>
            <a:r>
              <a:rPr lang="en-US" sz="1800" b="1" dirty="0" smtClean="0">
                <a:solidFill>
                  <a:schemeClr val="tx1"/>
                </a:solidFill>
              </a:rPr>
              <a:t> Un </a:t>
            </a:r>
            <a:r>
              <a:rPr lang="en-US" sz="1800" b="1" dirty="0" err="1" smtClean="0">
                <a:solidFill>
                  <a:schemeClr val="tx1"/>
                </a:solidFill>
              </a:rPr>
              <a:t>a'm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cwyd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i'r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Ydyw'r</a:t>
            </a:r>
            <a:r>
              <a:rPr lang="en-US" sz="1800" b="1" dirty="0" smtClean="0">
                <a:solidFill>
                  <a:schemeClr val="tx1"/>
                </a:solidFill>
              </a:rPr>
              <a:t> Un </a:t>
            </a:r>
            <a:r>
              <a:rPr lang="en-US" sz="1800" b="1" dirty="0" err="1" smtClean="0">
                <a:solidFill>
                  <a:schemeClr val="tx1"/>
                </a:solidFill>
              </a:rPr>
              <a:t>a'm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cwyd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i'r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Colofn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dân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rho'r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nos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i'm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harwain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 </a:t>
            </a:r>
            <a:r>
              <a:rPr lang="en-US" sz="1800" b="1" dirty="0" err="1" smtClean="0">
                <a:solidFill>
                  <a:schemeClr val="tx1"/>
                </a:solidFill>
              </a:rPr>
              <a:t>rho'r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golofn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niwl</a:t>
            </a:r>
            <a:r>
              <a:rPr lang="en-US" sz="1800" b="1" dirty="0" smtClean="0">
                <a:solidFill>
                  <a:schemeClr val="tx1"/>
                </a:solidFill>
              </a:rPr>
              <a:t> y </a:t>
            </a:r>
            <a:r>
              <a:rPr lang="en-US" sz="1800" b="1" dirty="0" err="1" smtClean="0">
                <a:solidFill>
                  <a:schemeClr val="tx1"/>
                </a:solidFill>
              </a:rPr>
              <a:t>dydd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Dal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fi</a:t>
            </a:r>
            <a:r>
              <a:rPr lang="en-US" sz="1800" b="1" dirty="0" smtClean="0">
                <a:solidFill>
                  <a:schemeClr val="tx1"/>
                </a:solidFill>
              </a:rPr>
              <a:t> pan </a:t>
            </a:r>
            <a:r>
              <a:rPr lang="en-US" sz="1800" b="1" dirty="0" err="1" smtClean="0">
                <a:solidFill>
                  <a:schemeClr val="tx1"/>
                </a:solidFill>
              </a:rPr>
              <a:t>bwy'n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teithio'r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manau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Geirwon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ffordd</a:t>
            </a:r>
            <a:r>
              <a:rPr lang="en-US" sz="1800" b="1" dirty="0" smtClean="0">
                <a:solidFill>
                  <a:schemeClr val="tx1"/>
                </a:solidFill>
              </a:rPr>
              <a:t> y </a:t>
            </a:r>
            <a:r>
              <a:rPr lang="en-US" sz="1800" b="1" dirty="0" err="1" smtClean="0">
                <a:solidFill>
                  <a:schemeClr val="tx1"/>
                </a:solidFill>
              </a:rPr>
              <a:t>sydd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Rho </a:t>
            </a:r>
            <a:r>
              <a:rPr lang="en-US" sz="1800" b="1" dirty="0" err="1" smtClean="0">
                <a:solidFill>
                  <a:schemeClr val="tx1"/>
                </a:solidFill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</a:rPr>
              <a:t> mi </a:t>
            </a:r>
            <a:r>
              <a:rPr lang="en-US" sz="1800" b="1" dirty="0" err="1" smtClean="0">
                <a:solidFill>
                  <a:schemeClr val="tx1"/>
                </a:solidFill>
              </a:rPr>
              <a:t>fanna</a:t>
            </a:r>
            <a:r>
              <a:rPr lang="en-US" sz="1800" b="1" dirty="0" smtClean="0">
                <a:solidFill>
                  <a:schemeClr val="tx1"/>
                </a:solidFill>
              </a:rPr>
              <a:t>, rho </a:t>
            </a:r>
            <a:r>
              <a:rPr lang="en-US" sz="1800" b="1" dirty="0" err="1" smtClean="0">
                <a:solidFill>
                  <a:schemeClr val="tx1"/>
                </a:solidFill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</a:rPr>
              <a:t> mi </a:t>
            </a:r>
            <a:r>
              <a:rPr lang="en-US" sz="1800" b="1" dirty="0" err="1" smtClean="0">
                <a:solidFill>
                  <a:schemeClr val="tx1"/>
                </a:solidFill>
              </a:rPr>
              <a:t>fanna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Fel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bwyf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llwfrhau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Fel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bwyf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llwfrhau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Agor</a:t>
            </a:r>
            <a:r>
              <a:rPr lang="en-US" sz="1800" b="1" dirty="0" smtClean="0">
                <a:solidFill>
                  <a:schemeClr val="tx1"/>
                </a:solidFill>
              </a:rPr>
              <a:t> y </a:t>
            </a:r>
            <a:r>
              <a:rPr lang="en-US" sz="1800" b="1" dirty="0" err="1" smtClean="0">
                <a:solidFill>
                  <a:schemeClr val="tx1"/>
                </a:solidFill>
              </a:rPr>
              <a:t>ffynhonnau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melys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sydd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tarddu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o'r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Graig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maes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'r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hyd</a:t>
            </a:r>
            <a:r>
              <a:rPr lang="en-US" sz="1800" b="1" dirty="0" smtClean="0">
                <a:solidFill>
                  <a:schemeClr val="tx1"/>
                </a:solidFill>
              </a:rPr>
              <a:t> yr </a:t>
            </a:r>
            <a:r>
              <a:rPr lang="en-US" sz="1800" b="1" dirty="0" err="1" smtClean="0">
                <a:solidFill>
                  <a:schemeClr val="tx1"/>
                </a:solidFill>
              </a:rPr>
              <a:t>anial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mawr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canlyned</a:t>
            </a:r>
            <a:r>
              <a:rPr lang="en-US" sz="1800" b="1" dirty="0" smtClean="0">
                <a:solidFill>
                  <a:schemeClr val="tx1"/>
                </a:solidFill>
              </a:rPr>
              <a:t> 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Afon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iachawdwriaeth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gras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Rho </a:t>
            </a:r>
            <a:r>
              <a:rPr lang="en-US" sz="1800" b="1" dirty="0" err="1" smtClean="0">
                <a:solidFill>
                  <a:schemeClr val="tx1"/>
                </a:solidFill>
              </a:rPr>
              <a:t>im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hynny</a:t>
            </a:r>
            <a:r>
              <a:rPr lang="en-US" sz="1800" b="1" dirty="0" smtClean="0">
                <a:solidFill>
                  <a:schemeClr val="tx1"/>
                </a:solidFill>
              </a:rPr>
              <a:t> , </a:t>
            </a:r>
            <a:r>
              <a:rPr lang="en-US" sz="1800" b="1" dirty="0" smtClean="0">
                <a:solidFill>
                  <a:schemeClr val="tx1"/>
                </a:solidFill>
              </a:rPr>
              <a:t>Rho </a:t>
            </a:r>
            <a:r>
              <a:rPr lang="en-US" sz="1800" b="1" dirty="0" err="1" smtClean="0">
                <a:solidFill>
                  <a:schemeClr val="tx1"/>
                </a:solidFill>
              </a:rPr>
              <a:t>im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hynny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dim </a:t>
            </a:r>
            <a:r>
              <a:rPr lang="en-US" sz="1800" b="1" dirty="0" err="1" smtClean="0">
                <a:solidFill>
                  <a:schemeClr val="tx1"/>
                </a:solidFill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</a:rPr>
              <a:t> mi  </a:t>
            </a:r>
            <a:r>
              <a:rPr lang="en-US" sz="1800" b="1" dirty="0" err="1" smtClean="0">
                <a:solidFill>
                  <a:schemeClr val="tx1"/>
                </a:solidFill>
              </a:rPr>
              <a:t>ond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dy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fwynhau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dim </a:t>
            </a:r>
            <a:r>
              <a:rPr lang="en-US" sz="1800" b="1" dirty="0" err="1" smtClean="0">
                <a:solidFill>
                  <a:schemeClr val="tx1"/>
                </a:solidFill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</a:rPr>
              <a:t> mi  </a:t>
            </a:r>
            <a:r>
              <a:rPr lang="en-US" sz="1800" b="1" dirty="0" err="1" smtClean="0">
                <a:solidFill>
                  <a:schemeClr val="tx1"/>
                </a:solidFill>
              </a:rPr>
              <a:t>ond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dy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fwynhau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Ymddiriedaf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allu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Mawr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yw’r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gwaith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wnest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erioed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Ti </a:t>
            </a:r>
            <a:r>
              <a:rPr lang="en-US" sz="1800" b="1" dirty="0" err="1" smtClean="0">
                <a:solidFill>
                  <a:schemeClr val="tx1"/>
                </a:solidFill>
              </a:rPr>
              <a:t>gest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angau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gest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uffern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Ti </a:t>
            </a:r>
            <a:r>
              <a:rPr lang="en-US" sz="1800" b="1" dirty="0" err="1" smtClean="0">
                <a:solidFill>
                  <a:schemeClr val="tx1"/>
                </a:solidFill>
              </a:rPr>
              <a:t>gest</a:t>
            </a:r>
            <a:r>
              <a:rPr lang="en-US" sz="1800" b="1" dirty="0" smtClean="0">
                <a:solidFill>
                  <a:schemeClr val="tx1"/>
                </a:solidFill>
              </a:rPr>
              <a:t> Satan </a:t>
            </a:r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droed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Pen </a:t>
            </a:r>
            <a:r>
              <a:rPr lang="en-US" sz="1800" b="1" dirty="0" err="1" smtClean="0">
                <a:solidFill>
                  <a:schemeClr val="tx1"/>
                </a:solidFill>
              </a:rPr>
              <a:t>Calfaria</a:t>
            </a:r>
            <a:r>
              <a:rPr lang="en-US" sz="1800" b="1" dirty="0" smtClean="0">
                <a:solidFill>
                  <a:schemeClr val="tx1"/>
                </a:solidFill>
              </a:rPr>
              <a:t>, pen </a:t>
            </a:r>
            <a:r>
              <a:rPr lang="en-US" sz="1800" b="1" dirty="0" err="1" smtClean="0">
                <a:solidFill>
                  <a:schemeClr val="tx1"/>
                </a:solidFill>
              </a:rPr>
              <a:t>Calfaria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Nac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aed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hwnw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byth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o'm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cof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Nac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aed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hwnw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byth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o'm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cof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126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Arglwydd, arwain trwy'r anialwch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Arglwydd, arwain trwy'r anialwch</dc:title>
  <dc:creator>FRONT</dc:creator>
  <cp:lastModifiedBy>FRONT</cp:lastModifiedBy>
  <cp:revision>8</cp:revision>
  <dcterms:created xsi:type="dcterms:W3CDTF">2025-12-01T13:31:54Z</dcterms:created>
  <dcterms:modified xsi:type="dcterms:W3CDTF">2025-12-01T16:40:20Z</dcterms:modified>
</cp:coreProperties>
</file>