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82" d="100"/>
          <a:sy n="82" d="100"/>
        </p:scale>
        <p:origin x="-3288" y="-7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77C78-C4F2-4ACF-B27E-3F9AEFDF0BF7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9086-7322-40C3-B435-49B0F7F505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77C78-C4F2-4ACF-B27E-3F9AEFDF0BF7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9086-7322-40C3-B435-49B0F7F505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77C78-C4F2-4ACF-B27E-3F9AEFDF0BF7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9086-7322-40C3-B435-49B0F7F505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77C78-C4F2-4ACF-B27E-3F9AEFDF0BF7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9086-7322-40C3-B435-49B0F7F505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77C78-C4F2-4ACF-B27E-3F9AEFDF0BF7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9086-7322-40C3-B435-49B0F7F505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77C78-C4F2-4ACF-B27E-3F9AEFDF0BF7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9086-7322-40C3-B435-49B0F7F505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77C78-C4F2-4ACF-B27E-3F9AEFDF0BF7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9086-7322-40C3-B435-49B0F7F505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77C78-C4F2-4ACF-B27E-3F9AEFDF0BF7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9086-7322-40C3-B435-49B0F7F505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77C78-C4F2-4ACF-B27E-3F9AEFDF0BF7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9086-7322-40C3-B435-49B0F7F505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77C78-C4F2-4ACF-B27E-3F9AEFDF0BF7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9086-7322-40C3-B435-49B0F7F505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77C78-C4F2-4ACF-B27E-3F9AEFDF0BF7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9086-7322-40C3-B435-49B0F7F505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D77C78-C4F2-4ACF-B27E-3F9AEFDF0BF7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C9086-7322-40C3-B435-49B0F7F5050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Little Drummer Boy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 kis dobos fiú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228600"/>
            <a:ext cx="3505200" cy="53339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 </a:t>
            </a:r>
            <a:r>
              <a:rPr lang="en-US" b="1" dirty="0" err="1"/>
              <a:t>kis</a:t>
            </a:r>
            <a:r>
              <a:rPr lang="en-US" b="1" dirty="0"/>
              <a:t> </a:t>
            </a:r>
            <a:r>
              <a:rPr lang="en-US" b="1" dirty="0" err="1"/>
              <a:t>dobos</a:t>
            </a:r>
            <a:r>
              <a:rPr lang="en-US" b="1" dirty="0"/>
              <a:t> </a:t>
            </a:r>
            <a:r>
              <a:rPr lang="en-US" b="1" dirty="0" err="1" smtClean="0"/>
              <a:t>fiú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295400"/>
            <a:ext cx="8763000" cy="4572000"/>
          </a:xfrm>
        </p:spPr>
        <p:txBody>
          <a:bodyPr numCol="2">
            <a:noAutofit/>
          </a:bodyPr>
          <a:lstStyle/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Mennünk kellett (pa ram pa pam pam)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Vár ránk a kisgyermek (ram pa pam pam)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Vigyünk szép ajándékot (ram pa pam pam)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Királynak adni méltót (ram pa pam pam)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(ram pa pam pam, ram pa pam pam)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Így köszöntsük Jézust (ram pa pam pam)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jászólban.</a:t>
            </a:r>
          </a:p>
          <a:p>
            <a:pPr algn="l"/>
            <a:endParaRPr lang="hu-H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Szép kis gyermek, (pa ram pa pam pam)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Szegény kis fiú vagyok, (ram pa pam pam)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Környéken virág nincsen, (ram pa pam pam)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dobom minden kincsem (ram pa pam pam)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(ram pa pam pam, ram pa pam pam)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Játszok rajta néked, </a:t>
            </a:r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(ram </a:t>
            </a:r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 pam pam)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 kéred.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Mária </a:t>
            </a:r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bólintott (pa ram pa pam pam)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Sok állat táncba kezdett (ram pa pam pam)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 én erre dobot fogtam (ram pa pam pam)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Úgy vertem, ahogy bírtam (ram pa pam pam)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(ram pa pam pam, ram pa pam pam)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Rám nézett Jézus mosolyogva (ram pa pam pam)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és a dobomra</a:t>
            </a:r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196</Words>
  <Application>Microsoft Office PowerPoint</Application>
  <PresentationFormat>On-screen Show (4:3)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 kis dobos fiú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kis dobos fiú  hungary</dc:title>
  <dc:creator>FRONT</dc:creator>
  <cp:lastModifiedBy>FRONT</cp:lastModifiedBy>
  <cp:revision>8</cp:revision>
  <dcterms:created xsi:type="dcterms:W3CDTF">2024-11-30T23:31:51Z</dcterms:created>
  <dcterms:modified xsi:type="dcterms:W3CDTF">2025-12-03T15:54:47Z</dcterms:modified>
</cp:coreProperties>
</file>