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4FE8F-E199-4455-BBEE-2DBC2ED61E58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DE5AF-15CD-4180-8786-7499EB6CBF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God, We Praise Thy Nam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228599"/>
            <a:ext cx="2438400" cy="533401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頌主詩歌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600200"/>
            <a:ext cx="6400800" cy="4648200"/>
          </a:xfrm>
        </p:spPr>
        <p:txBody>
          <a:bodyPr numCol="2">
            <a:normAutofit fontScale="47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大哉上帝在天穹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宇宙稱揚神妙化工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萬物固皆彰厥德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吾儕尤要頌讚其功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來今往古無更改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永遠千秋ㅡ律同  </a:t>
            </a:r>
          </a:p>
          <a:p>
            <a:pPr algn="l"/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基路伯兮侍主臺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撒拉弗亦環拱追陪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天軍萬使皆朝拜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唱和新詩往復低回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衆口歡呼聲不斷  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聖哉聖哉又聖哉  </a:t>
            </a:r>
          </a:p>
          <a:p>
            <a:pPr algn="l"/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萬人萬物地同天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無不推尊上帝威權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何況選民諸聖會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厚蒙天父眷愛矜憐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更宜合口同聲頌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永遠稱揚不變遷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全會宜歌帝子功</a:t>
            </a:r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甘離天上屈辱聖躬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當盡艱難與苦辱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為欲把人救出死中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消滅魔權除罪惡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俘囚得釋賴恩隆</a:t>
            </a:r>
          </a:p>
          <a:p>
            <a:pPr algn="l"/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擧世咸當讚聖神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啟導訓慰感化世人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人能痛悔蒙恩救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盡洗邪汚徹底更新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求賜聰明與能力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俾能愛主永尊親</a:t>
            </a:r>
            <a:endParaRPr lang="en-US" altLang="ko-KR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31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頌主詩歌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頌主詩歌</dc:title>
  <dc:creator>FRONT</dc:creator>
  <cp:lastModifiedBy>FRONT</cp:lastModifiedBy>
  <cp:revision>7</cp:revision>
  <dcterms:created xsi:type="dcterms:W3CDTF">2025-11-06T17:05:29Z</dcterms:created>
  <dcterms:modified xsi:type="dcterms:W3CDTF">2025-11-08T16:56:40Z</dcterms:modified>
</cp:coreProperties>
</file>