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16EFB-CD1B-4C85-8D51-BC0FDEB475A6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F6221-88B5-4450-9BE9-A249BBC470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pirit of the living Go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永生神的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2819400"/>
            <a:ext cx="2971800" cy="55562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永生神的靈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4953000" cy="243840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懇求永生神的靈來澆灌我！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懇求永生神的靈來澆灌我！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碎我，熔我，陶我，用我！</a:t>
            </a:r>
          </a:p>
          <a:p>
            <a:pPr algn="l"/>
            <a:r>
              <a:rPr lang="zh-TW" altLang="en-US" b="1" dirty="0" smtClean="0">
                <a:solidFill>
                  <a:schemeClr val="bg1"/>
                </a:solidFill>
              </a:rPr>
              <a:t>懇求永生神的靈來澆灌我</a:t>
            </a:r>
            <a:r>
              <a:rPr lang="zh-TW" altLang="en-US" b="1" dirty="0" smtClean="0">
                <a:solidFill>
                  <a:schemeClr val="bg1"/>
                </a:solidFill>
              </a:rPr>
              <a:t>！</a:t>
            </a:r>
            <a:endParaRPr lang="en-US" altLang="zh-TW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48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永生神的靈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永生神的靈 </dc:title>
  <dc:creator>FRONT</dc:creator>
  <cp:lastModifiedBy>FRONT</cp:lastModifiedBy>
  <cp:revision>4</cp:revision>
  <dcterms:created xsi:type="dcterms:W3CDTF">2025-11-08T20:14:52Z</dcterms:created>
  <dcterms:modified xsi:type="dcterms:W3CDTF">2025-11-09T21:46:27Z</dcterms:modified>
</cp:coreProperties>
</file>