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28C9-4EF8-4AC7-BCCF-1F125C6EFC3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1DE1-74A3-48C3-8F4E-E3A3512FD4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哦求主救我脱离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343400" cy="609599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哦</a:t>
            </a:r>
            <a:r>
              <a:rPr lang="zh-CN" altLang="en-US" b="1" dirty="0" smtClean="0"/>
              <a:t>求主救我脱离自</a:t>
            </a: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9067800" cy="4495800"/>
          </a:xfrm>
        </p:spPr>
        <p:txBody>
          <a:bodyPr numCol="3"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1.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被人高舉並愛敬；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被人傳揚相信；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顯在言語和步武；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顯在思想態度。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哦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，求主救我脫離自己！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失去在你裡面！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哦，但願不再是自己，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惟主活我裡面！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2.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是我一切的起首；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是供給的源頭；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是我所為而工作；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是我所為生活。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3.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主，惟有主，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所以不再有閒言；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主，惟有主，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所以不再自憐；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主，惟有主，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所以不再謀自存；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主，惟有主，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所以不再自尊。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4.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故無一可以自傲；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故無一可自暴；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因此不再有重擔；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非我惟主，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因此不怕危難。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5.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主，惟有主，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不久充滿我眼睛，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榮耀無比，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不久就要顯明；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主，惟有主，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要永受我的感謝，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耶穌基督，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要永是我一切。</a:t>
            </a:r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303</Words>
  <Application>Microsoft Office PowerPoint</Application>
  <PresentationFormat>On-screen Show (4:3)</PresentationFormat>
  <Paragraphs>54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哦求主救我脱离自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哦求主救我脱离自 </dc:title>
  <dc:creator>FRONT</dc:creator>
  <cp:lastModifiedBy>FRONT</cp:lastModifiedBy>
  <cp:revision>4</cp:revision>
  <dcterms:created xsi:type="dcterms:W3CDTF">2025-11-17T13:42:44Z</dcterms:created>
  <dcterms:modified xsi:type="dcterms:W3CDTF">2025-11-17T16:33:58Z</dcterms:modified>
</cp:coreProperties>
</file>