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8F61E2-2ACF-41DC-BE05-F269ABEC3C5B}" type="datetimeFigureOut">
              <a:rPr lang="en-US" smtClean="0"/>
              <a:pPr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DA36B-F0FB-43B2-8EC7-9C0EFC50E35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uide Me, O Thou Great Jehovah1.jpg"/>
          <p:cNvPicPr>
            <a:picLocks noChangeAspect="1"/>
          </p:cNvPicPr>
          <p:nvPr userDrawn="1"/>
        </p:nvPicPr>
        <p:blipFill>
          <a:blip r:embed="rId14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主耶和華，求你引領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43108" y="188641"/>
            <a:ext cx="4929222" cy="38284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r>
              <a:rPr lang="zh-TW" altLang="en-US" b="1" dirty="0" smtClean="0"/>
              <a:t>主耶和華，求你引領</a:t>
            </a:r>
            <a:r>
              <a:rPr lang="zh-TW" altLang="en-US" b="1" dirty="0"/>
              <a:t/>
            </a:r>
            <a:br>
              <a:rPr lang="zh-TW" alt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28596" y="1357298"/>
            <a:ext cx="4572032" cy="473008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1.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主耶和華，求你引領，走過今世曠野路；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我本軟弱，主有全能，願主聖手常保護；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天上嗎哪，天上嗎哪，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求主時常賜給我，求主時常賜給我。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2.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求主開通永生泉源，使我路中不乾渴；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求主做我雲柱火柱，引導我路不走錯；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全能救主，全能救主，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做我盾牌保護我，做我盾牌保護我。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3.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當我走到約旦河畔，除我憂懼賜平安；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帶領我渡洶湧波瀾，使我歡然進迦南；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讚美歌聲，讚美歌聲，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永遠歸救主我神，永遠歸救主我神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。</a:t>
            </a:r>
            <a:endParaRPr lang="en-US" altLang="zh-TW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188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主耶和華，求你引領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主耶和華，求祢引領 </dc:title>
  <dc:creator>mary</dc:creator>
  <cp:lastModifiedBy>FRONT</cp:lastModifiedBy>
  <cp:revision>8</cp:revision>
  <dcterms:created xsi:type="dcterms:W3CDTF">2022-04-06T19:33:34Z</dcterms:created>
  <dcterms:modified xsi:type="dcterms:W3CDTF">2025-11-28T19:06:55Z</dcterms:modified>
</cp:coreProperties>
</file>