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D234-EEC9-4F70-BA3A-ED9DB68DEC01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3076-E0FF-4324-BA55-3755EE8C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D234-EEC9-4F70-BA3A-ED9DB68DEC01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3076-E0FF-4324-BA55-3755EE8C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D234-EEC9-4F70-BA3A-ED9DB68DEC01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3076-E0FF-4324-BA55-3755EE8C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D234-EEC9-4F70-BA3A-ED9DB68DEC01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3076-E0FF-4324-BA55-3755EE8C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D234-EEC9-4F70-BA3A-ED9DB68DEC01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3076-E0FF-4324-BA55-3755EE8C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D234-EEC9-4F70-BA3A-ED9DB68DEC01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3076-E0FF-4324-BA55-3755EE8C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D234-EEC9-4F70-BA3A-ED9DB68DEC01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3076-E0FF-4324-BA55-3755EE8C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D234-EEC9-4F70-BA3A-ED9DB68DEC01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3076-E0FF-4324-BA55-3755EE8C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D234-EEC9-4F70-BA3A-ED9DB68DEC01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3076-E0FF-4324-BA55-3755EE8C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D234-EEC9-4F70-BA3A-ED9DB68DEC01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3076-E0FF-4324-BA55-3755EE8C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D234-EEC9-4F70-BA3A-ED9DB68DEC01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3076-E0FF-4324-BA55-3755EE8C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8D234-EEC9-4F70-BA3A-ED9DB68DEC01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53076-E0FF-4324-BA55-3755EE8CEA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eaven declares.png"/>
          <p:cNvPicPr>
            <a:picLocks noChangeAspect="1"/>
          </p:cNvPicPr>
          <p:nvPr userDrawn="1"/>
        </p:nvPicPr>
        <p:blipFill>
          <a:blip r:embed="rId14">
            <a:lum bright="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たたえよ栄光の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4267200" cy="38100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たたえよ栄光の神</a:t>
            </a:r>
            <a:endParaRPr lang="ja-JP" altLang="en-US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371600"/>
            <a:ext cx="3352800" cy="4419600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た</a:t>
            </a:r>
            <a:r>
              <a:rPr lang="ja-JP" altLang="en-US" sz="1600" b="1" smtClean="0">
                <a:solidFill>
                  <a:schemeClr val="tx1"/>
                </a:solidFill>
              </a:rPr>
              <a:t>たえよ、光の神の</a:t>
            </a:r>
          </a:p>
          <a:p>
            <a:pPr algn="l"/>
            <a:r>
              <a:rPr lang="en-US" altLang="ja-JP" sz="1600" b="1" dirty="0" err="1" smtClean="0">
                <a:solidFill>
                  <a:schemeClr val="tx1"/>
                </a:solidFill>
              </a:rPr>
              <a:t>Tataeyo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,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eikou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no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kami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no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すべてに、勝るうるわしさ</a:t>
            </a:r>
          </a:p>
          <a:p>
            <a:pPr algn="l"/>
            <a:r>
              <a:rPr lang="en-US" altLang="ja-JP" sz="1600" b="1" dirty="0" err="1" smtClean="0">
                <a:solidFill>
                  <a:schemeClr val="tx1"/>
                </a:solidFill>
              </a:rPr>
              <a:t>Subete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ni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masaru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uruwa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shisa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と</a:t>
            </a:r>
            <a:r>
              <a:rPr lang="ja-JP" altLang="en-US" sz="1600" b="1" smtClean="0">
                <a:solidFill>
                  <a:schemeClr val="tx1"/>
                </a:solidFill>
              </a:rPr>
              <a:t>こしえまで、御座に立つ主</a:t>
            </a:r>
          </a:p>
          <a:p>
            <a:pPr algn="l"/>
            <a:r>
              <a:rPr lang="en-US" altLang="ja-JP" sz="1600" b="1" dirty="0" err="1" smtClean="0">
                <a:solidFill>
                  <a:schemeClr val="tx1"/>
                </a:solidFill>
              </a:rPr>
              <a:t>Tokoshie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made,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mizani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tatsu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Shu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あなただけを、礼拝する</a:t>
            </a:r>
          </a:p>
          <a:p>
            <a:pPr algn="l"/>
            <a:r>
              <a:rPr lang="en-US" altLang="ja-JP" sz="1600" b="1" dirty="0" err="1" smtClean="0">
                <a:solidFill>
                  <a:schemeClr val="tx1"/>
                </a:solidFill>
              </a:rPr>
              <a:t>Anata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dake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wo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,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reihai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suru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つ</a:t>
            </a:r>
            <a:r>
              <a:rPr lang="ja-JP" altLang="en-US" sz="1600" b="1" smtClean="0">
                <a:solidFill>
                  <a:schemeClr val="tx1"/>
                </a:solidFill>
              </a:rPr>
              <a:t>たえよ、我らをあがなう</a:t>
            </a:r>
          </a:p>
          <a:p>
            <a:pPr algn="l"/>
            <a:r>
              <a:rPr lang="en-US" altLang="ja-JP" sz="1600" b="1" dirty="0" err="1" smtClean="0">
                <a:solidFill>
                  <a:schemeClr val="tx1"/>
                </a:solidFill>
              </a:rPr>
              <a:t>Tsutaeyo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,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warera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wo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aga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nau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十字架の、愛のとうとさを</a:t>
            </a:r>
          </a:p>
          <a:p>
            <a:pPr algn="l"/>
            <a:r>
              <a:rPr lang="en-US" altLang="ja-JP" sz="1600" b="1" dirty="0" err="1" smtClean="0">
                <a:solidFill>
                  <a:schemeClr val="tx1"/>
                </a:solidFill>
              </a:rPr>
              <a:t>Juujika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no,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ai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no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toutosa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wo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と</a:t>
            </a:r>
            <a:r>
              <a:rPr lang="ja-JP" altLang="en-US" sz="1600" b="1" smtClean="0">
                <a:solidFill>
                  <a:schemeClr val="tx1"/>
                </a:solidFill>
              </a:rPr>
              <a:t>こしえまで、御座に立つ主</a:t>
            </a:r>
          </a:p>
          <a:p>
            <a:pPr algn="l"/>
            <a:r>
              <a:rPr lang="en-US" altLang="ja-JP" sz="1600" b="1" dirty="0" err="1" smtClean="0">
                <a:solidFill>
                  <a:schemeClr val="tx1"/>
                </a:solidFill>
              </a:rPr>
              <a:t>Tokoshie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made,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mizani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tatsu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Shu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ひざをかがめ、礼拝する</a:t>
            </a:r>
          </a:p>
          <a:p>
            <a:pPr algn="l"/>
            <a:r>
              <a:rPr lang="en-US" altLang="ja-JP" sz="1600" b="1" dirty="0" err="1" smtClean="0">
                <a:solidFill>
                  <a:schemeClr val="tx1"/>
                </a:solidFill>
              </a:rPr>
              <a:t>Hiza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wo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kagame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,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reihai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600" b="1" dirty="0" err="1" smtClean="0">
                <a:solidFill>
                  <a:schemeClr val="tx1"/>
                </a:solidFill>
              </a:rPr>
              <a:t>suru</a:t>
            </a:r>
            <a:endParaRPr lang="en-US" altLang="ja-JP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149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たたえよ栄光の神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たたえよ栄光の神</dc:title>
  <dc:creator>FRONT</dc:creator>
  <cp:lastModifiedBy>FRONT</cp:lastModifiedBy>
  <cp:revision>14</cp:revision>
  <dcterms:created xsi:type="dcterms:W3CDTF">2025-11-12T15:52:43Z</dcterms:created>
  <dcterms:modified xsi:type="dcterms:W3CDTF">2025-11-14T16:35:26Z</dcterms:modified>
</cp:coreProperties>
</file>