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-322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AD95-C23A-4081-9540-60BB3530353F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C717-6F5C-4C33-A202-D1E1FBA586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พระเยโฮวาห์ทรงนำ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42852"/>
            <a:ext cx="6000792" cy="428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ขอ</a:t>
            </a:r>
            <a:r>
              <a:rPr lang="th-TH" b="1" dirty="0"/>
              <a:t>พระเยโฮวาห์ทรงนำข้า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714356"/>
            <a:ext cx="3024336" cy="5760640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พระเยโฮวาห์ทรงนำข้า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ทางโลกนี้เหมือนป่ากันดาร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ข้าเหนื่อยแต่พระองค์ทรงฤทธา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ขอทรงครองป้องกันโปรดปราน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พระบิดาเจ้า พระบิดาเจ้า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โปรดเลี้ยงข้าด้วยทิพย์อาหาร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โปรดเลี้ยงข้าด้วยทิพย์อาหาร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ทรงนำไปถึงน้ำพุใส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ซึ่งมีน้ำชีวิตหลั่งไหล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ขอเสาไฟและเสาเมฆนำหน้า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ไปจนถึงหนทางสุดปลาย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ขอพระผู้ช่วย ขอพระผู้ช่วย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ทรงป้องกันพ้นอันตราย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ทรงป้องกันพ้นอันตราย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ข้าข้ามแม่น้ำแห่งความตาย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ขออย่าให้ข้าตกใจกลัว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เมื่อข้าพ้นแดนตายอันมืดมัว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ขอรับข้าไว้ในสวรรค์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ข้าก็เต็มใจ ข้าก็เต็มใจ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บรรเลงเพลงถวายสรรเสริญ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บรรเลงเพลงถวาย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ขอพระเยโฮวาห์ทรงนำข้า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ขอพระเยโฮวาห์ทรงนำข้า </dc:title>
  <dc:creator>mary</dc:creator>
  <cp:lastModifiedBy>FRONT</cp:lastModifiedBy>
  <cp:revision>5</cp:revision>
  <dcterms:created xsi:type="dcterms:W3CDTF">2020-12-08T20:07:27Z</dcterms:created>
  <dcterms:modified xsi:type="dcterms:W3CDTF">2025-11-25T18:46:39Z</dcterms:modified>
</cp:coreProperties>
</file>