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866A3-93B6-4749-901F-35F6DC6F12BC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A440F-333F-48D2-83F4-9B69220419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866A3-93B6-4749-901F-35F6DC6F12BC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A440F-333F-48D2-83F4-9B69220419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866A3-93B6-4749-901F-35F6DC6F12BC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A440F-333F-48D2-83F4-9B69220419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866A3-93B6-4749-901F-35F6DC6F12BC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A440F-333F-48D2-83F4-9B69220419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866A3-93B6-4749-901F-35F6DC6F12BC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A440F-333F-48D2-83F4-9B69220419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866A3-93B6-4749-901F-35F6DC6F12BC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A440F-333F-48D2-83F4-9B69220419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866A3-93B6-4749-901F-35F6DC6F12BC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A440F-333F-48D2-83F4-9B69220419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866A3-93B6-4749-901F-35F6DC6F12BC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A440F-333F-48D2-83F4-9B69220419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866A3-93B6-4749-901F-35F6DC6F12BC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A440F-333F-48D2-83F4-9B69220419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866A3-93B6-4749-901F-35F6DC6F12BC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A440F-333F-48D2-83F4-9B69220419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866A3-93B6-4749-901F-35F6DC6F12BC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A440F-333F-48D2-83F4-9B69220419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866A3-93B6-4749-901F-35F6DC6F12BC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A440F-333F-48D2-83F4-9B69220419A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uide Me, O Thou Great Jehovah1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ey lo vana madeen ya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228600"/>
            <a:ext cx="7162800" cy="762001"/>
          </a:xfrm>
        </p:spPr>
        <p:txBody>
          <a:bodyPr>
            <a:normAutofit fontScale="90000"/>
          </a:bodyPr>
          <a:lstStyle/>
          <a:p>
            <a:r>
              <a:rPr lang="si-LK" b="1" dirty="0" smtClean="0"/>
              <a:t>මෙ ලෝ වන මැදීන් යන</a:t>
            </a:r>
            <a:br>
              <a:rPr lang="si-LK" b="1" dirty="0" smtClean="0"/>
            </a:br>
            <a:r>
              <a:rPr lang="en-US" b="1" dirty="0" err="1" smtClean="0"/>
              <a:t>Mey</a:t>
            </a:r>
            <a:r>
              <a:rPr lang="en-US" b="1" dirty="0" smtClean="0"/>
              <a:t> lo </a:t>
            </a:r>
            <a:r>
              <a:rPr lang="en-US" b="1" dirty="0" err="1" smtClean="0"/>
              <a:t>vana</a:t>
            </a:r>
            <a:r>
              <a:rPr lang="en-US" b="1" dirty="0" smtClean="0"/>
              <a:t> </a:t>
            </a:r>
            <a:r>
              <a:rPr lang="en-US" b="1" dirty="0" err="1" smtClean="0"/>
              <a:t>madeen</a:t>
            </a:r>
            <a:r>
              <a:rPr lang="en-US" b="1" dirty="0" smtClean="0"/>
              <a:t> </a:t>
            </a:r>
            <a:r>
              <a:rPr lang="en-US" b="1" dirty="0" err="1" smtClean="0"/>
              <a:t>yana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1524000"/>
            <a:ext cx="8305800" cy="4495800"/>
          </a:xfrm>
        </p:spPr>
        <p:txBody>
          <a:bodyPr numCol="2">
            <a:noAutofit/>
          </a:bodyPr>
          <a:lstStyle/>
          <a:p>
            <a:pPr algn="l"/>
            <a:r>
              <a:rPr lang="si-LK" sz="1600" b="1" dirty="0" smtClean="0">
                <a:solidFill>
                  <a:schemeClr val="tx1"/>
                </a:solidFill>
              </a:rPr>
              <a:t>1. මෙලෝ වන මැදින් යන</a:t>
            </a:r>
          </a:p>
          <a:p>
            <a:pPr algn="l"/>
            <a:r>
              <a:rPr lang="si-LK" sz="1600" b="1" dirty="0" smtClean="0">
                <a:solidFill>
                  <a:schemeClr val="tx1"/>
                </a:solidFill>
              </a:rPr>
              <a:t>වන්දනකාර වූ මා</a:t>
            </a:r>
          </a:p>
          <a:p>
            <a:pPr algn="l"/>
            <a:r>
              <a:rPr lang="si-LK" sz="1600" b="1" dirty="0" smtClean="0">
                <a:solidFill>
                  <a:schemeClr val="tx1"/>
                </a:solidFill>
              </a:rPr>
              <a:t>ඔබ බලවත් අතින</a:t>
            </a:r>
          </a:p>
          <a:p>
            <a:pPr algn="l"/>
            <a:r>
              <a:rPr lang="si-LK" sz="1600" b="1" dirty="0" smtClean="0">
                <a:solidFill>
                  <a:schemeClr val="tx1"/>
                </a:solidFill>
              </a:rPr>
              <a:t>රැකදී යෙහෙන් පෙමා</a:t>
            </a:r>
          </a:p>
          <a:p>
            <a:pPr algn="l"/>
            <a:r>
              <a:rPr lang="si-LK" sz="1600" b="1" dirty="0" smtClean="0">
                <a:solidFill>
                  <a:schemeClr val="tx1"/>
                </a:solidFill>
              </a:rPr>
              <a:t>සග මන්නා සග මන්නා</a:t>
            </a:r>
          </a:p>
          <a:p>
            <a:pPr algn="l"/>
            <a:r>
              <a:rPr lang="si-LK" sz="1600" b="1" dirty="0" smtClean="0">
                <a:solidFill>
                  <a:schemeClr val="tx1"/>
                </a:solidFill>
              </a:rPr>
              <a:t>දෙන් දැනුත් සැමකල්හිත්</a:t>
            </a:r>
          </a:p>
          <a:p>
            <a:pPr algn="l"/>
            <a:r>
              <a:rPr lang="si-LK" sz="1600" b="1" dirty="0" smtClean="0">
                <a:solidFill>
                  <a:schemeClr val="tx1"/>
                </a:solidFill>
              </a:rPr>
              <a:t>දෙන් දැනුත් සැමකල්හිත්</a:t>
            </a:r>
          </a:p>
          <a:p>
            <a:pPr algn="l"/>
            <a:endParaRPr lang="si-LK" sz="1600" b="1" dirty="0" smtClean="0">
              <a:solidFill>
                <a:schemeClr val="tx1"/>
              </a:solidFill>
            </a:endParaRPr>
          </a:p>
          <a:p>
            <a:pPr algn="l"/>
            <a:r>
              <a:rPr lang="si-LK" sz="1600" b="1" dirty="0" smtClean="0">
                <a:solidFill>
                  <a:schemeClr val="tx1"/>
                </a:solidFill>
              </a:rPr>
              <a:t>2. සුවවීමේ සුද්ද දිය</a:t>
            </a:r>
          </a:p>
          <a:p>
            <a:pPr algn="l"/>
            <a:r>
              <a:rPr lang="si-LK" sz="1600" b="1" dirty="0" smtClean="0">
                <a:solidFill>
                  <a:schemeClr val="tx1"/>
                </a:solidFill>
              </a:rPr>
              <a:t>ගලා එන උල්පතෙන්</a:t>
            </a:r>
          </a:p>
          <a:p>
            <a:pPr algn="l"/>
            <a:r>
              <a:rPr lang="si-LK" sz="1600" b="1" dirty="0" smtClean="0">
                <a:solidFill>
                  <a:schemeClr val="tx1"/>
                </a:solidFill>
              </a:rPr>
              <a:t>පොවා මට දෙන් සවිය</a:t>
            </a:r>
          </a:p>
          <a:p>
            <a:pPr algn="l"/>
            <a:r>
              <a:rPr lang="si-LK" sz="1600" b="1" dirty="0" smtClean="0">
                <a:solidFill>
                  <a:schemeClr val="tx1"/>
                </a:solidFill>
              </a:rPr>
              <a:t>මග පෙන්වා ගෙන යන්</a:t>
            </a:r>
          </a:p>
          <a:p>
            <a:pPr algn="l"/>
            <a:r>
              <a:rPr lang="si-LK" sz="1600" b="1" dirty="0" smtClean="0">
                <a:solidFill>
                  <a:schemeClr val="tx1"/>
                </a:solidFill>
              </a:rPr>
              <a:t>වලාටැඹ වලාටැඹ</a:t>
            </a:r>
          </a:p>
          <a:p>
            <a:pPr algn="l"/>
            <a:r>
              <a:rPr lang="si-LK" sz="1600" b="1" dirty="0" smtClean="0">
                <a:solidFill>
                  <a:schemeClr val="tx1"/>
                </a:solidFill>
              </a:rPr>
              <a:t>යේවා මා පෙරටුවෙන්</a:t>
            </a:r>
          </a:p>
          <a:p>
            <a:pPr algn="l"/>
            <a:r>
              <a:rPr lang="si-LK" sz="1600" b="1" dirty="0" smtClean="0">
                <a:solidFill>
                  <a:schemeClr val="tx1"/>
                </a:solidFill>
              </a:rPr>
              <a:t>යේවා මා පෙරටුවෙන්</a:t>
            </a:r>
          </a:p>
          <a:p>
            <a:pPr algn="l"/>
            <a:r>
              <a:rPr lang="si-LK" sz="1600" b="1" dirty="0" smtClean="0">
                <a:solidFill>
                  <a:schemeClr val="tx1"/>
                </a:solidFill>
              </a:rPr>
              <a:t>3</a:t>
            </a:r>
            <a:r>
              <a:rPr lang="si-LK" sz="1600" b="1" dirty="0" smtClean="0">
                <a:solidFill>
                  <a:schemeClr val="tx1"/>
                </a:solidFill>
              </a:rPr>
              <a:t>. බැස්සාම මා යොර්දානට</a:t>
            </a:r>
          </a:p>
          <a:p>
            <a:pPr algn="l"/>
            <a:r>
              <a:rPr lang="si-LK" sz="1600" b="1" dirty="0" smtClean="0">
                <a:solidFill>
                  <a:schemeClr val="tx1"/>
                </a:solidFill>
              </a:rPr>
              <a:t>දුරරින් හැම බය</a:t>
            </a:r>
          </a:p>
          <a:p>
            <a:pPr algn="l"/>
            <a:r>
              <a:rPr lang="si-LK" sz="1600" b="1" dirty="0" smtClean="0">
                <a:solidFill>
                  <a:schemeClr val="tx1"/>
                </a:solidFill>
              </a:rPr>
              <a:t>දකිම්වා ඒ කානන් රට</a:t>
            </a:r>
          </a:p>
          <a:p>
            <a:pPr algn="l"/>
            <a:r>
              <a:rPr lang="si-LK" sz="1600" b="1" dirty="0" smtClean="0">
                <a:solidFill>
                  <a:schemeClr val="tx1"/>
                </a:solidFill>
              </a:rPr>
              <a:t>නසා මරු බලය</a:t>
            </a:r>
          </a:p>
          <a:p>
            <a:pPr algn="l"/>
            <a:r>
              <a:rPr lang="si-LK" sz="1600" b="1" dirty="0" smtClean="0">
                <a:solidFill>
                  <a:schemeClr val="tx1"/>
                </a:solidFill>
              </a:rPr>
              <a:t>ගී පැසසුම් ගී පැසසුම්</a:t>
            </a:r>
          </a:p>
          <a:p>
            <a:pPr algn="l"/>
            <a:r>
              <a:rPr lang="si-LK" sz="1600" b="1" dirty="0" smtClean="0">
                <a:solidFill>
                  <a:schemeClr val="tx1"/>
                </a:solidFill>
              </a:rPr>
              <a:t>නගන්නෙම් සදාකල්ම</a:t>
            </a:r>
          </a:p>
          <a:p>
            <a:pPr algn="l"/>
            <a:r>
              <a:rPr lang="si-LK" sz="1600" b="1" dirty="0" smtClean="0">
                <a:solidFill>
                  <a:schemeClr val="tx1"/>
                </a:solidFill>
              </a:rPr>
              <a:t>නගන්නෙම් සදාකල්</a:t>
            </a:r>
            <a:r>
              <a:rPr lang="si-LK" sz="1600" b="1" dirty="0" smtClean="0">
                <a:solidFill>
                  <a:schemeClr val="tx1"/>
                </a:solidFill>
              </a:rPr>
              <a:t>ම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2767</TotalTime>
  <Words>271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මෙ ලෝ වන මැදීන් යන Mey lo vana madeen yana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මෙලෝ වන මැදින් යන sinhala</dc:title>
  <dc:creator>FRONT</dc:creator>
  <cp:lastModifiedBy>FRONT</cp:lastModifiedBy>
  <cp:revision>7</cp:revision>
  <dcterms:created xsi:type="dcterms:W3CDTF">2025-11-19T17:21:48Z</dcterms:created>
  <dcterms:modified xsi:type="dcterms:W3CDTF">2025-12-01T22:49:20Z</dcterms:modified>
</cp:coreProperties>
</file>