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8B676-CE5A-4F58-AC31-9764036BBAA5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8B676-CE5A-4F58-AC31-9764036BBA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4CA57-53D2-4112-A30D-D57A9EC5DC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hyanaya Yahov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6572296" cy="785818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dirty="0" smtClean="0"/>
              <a:t> </a:t>
            </a:r>
            <a:r>
              <a:rPr lang="ml-IN" sz="3200" b="1" dirty="0" smtClean="0"/>
              <a:t>നിത്യനായ യാഹോവയേ</a:t>
            </a:r>
            <a:br>
              <a:rPr lang="ml-IN" sz="3200" b="1" dirty="0" smtClean="0"/>
            </a:br>
            <a:r>
              <a:rPr lang="en-US" sz="3200" b="1" dirty="0" err="1" smtClean="0"/>
              <a:t>Nithyanaya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Yahovaye</a:t>
            </a:r>
            <a:r>
              <a:rPr lang="ml-IN" sz="3200" b="1" cap="small" dirty="0"/>
              <a:t/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1285860"/>
            <a:ext cx="9001156" cy="5143536"/>
          </a:xfrm>
        </p:spPr>
        <p:txBody>
          <a:bodyPr numCol="2">
            <a:noAutofit/>
          </a:bodyPr>
          <a:lstStyle/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1. നിത്യനായ യഹോവയെ!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ലോക വൻകാട്ടിൽ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ml-IN" sz="1700" b="1" dirty="0" smtClean="0">
                <a:solidFill>
                  <a:schemeClr val="tx1"/>
                </a:solidFill>
              </a:rPr>
              <a:t>കൂടെ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ബലഹീനൻ ആയ എന്നെ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നടത്തി താങ്ങേണമേ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സ്വർഗ്ഗ അപ്പം സ്വർഗ്ഗ അപ്പം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എനിക്കു തരേണമേ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എനിക്കു തരേണമേ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ml-IN" sz="17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2. നിത്യ പാറ തുറന്നിട്ട്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ജീവജലം നൽകുക 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അഗ്നിമേഘത്തൂണുകൊണ്ടു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പാതനന്നായ് കാണിക്ക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ബലവാനേ! ബലവാനേ!</a:t>
            </a: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രക്ഷ നീ ആകേണമേ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700" b="1" dirty="0" smtClean="0">
                <a:solidFill>
                  <a:schemeClr val="tx1"/>
                </a:solidFill>
              </a:rPr>
              <a:t>രക്ഷ നീ </a:t>
            </a:r>
            <a:r>
              <a:rPr lang="ml-IN" sz="1700" b="1" dirty="0" smtClean="0">
                <a:solidFill>
                  <a:schemeClr val="tx1"/>
                </a:solidFill>
              </a:rPr>
              <a:t>ആകേണമേ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3</a:t>
            </a:r>
            <a:r>
              <a:rPr lang="ml-IN" sz="1600" b="1" dirty="0" smtClean="0">
                <a:solidFill>
                  <a:schemeClr val="tx1"/>
                </a:solidFill>
              </a:rPr>
              <a:t>. യോർദ്ധാനെ ഞാൻ കടക്കുമ്പോൾ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ഭയം എല്ലാം മാറ്റുക 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മൃത്യുവിനെ ജയിച്ചോനേ!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കനാനിൽ കൈക്കൊള്ളുക 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നിന്നെമാത്രം, നിന്നെമാത്രം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ഞാൻ എന്നേക്കും സ്തുതിക്കും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ഞാൻ എന്നേക്കും സ്തുതിക്കും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63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നിത്യനായ യാഹോവയേ Nithyanaya Yahovaye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നിത്യനായ യഹോവായെ </dc:title>
  <dc:creator>mary</dc:creator>
  <cp:lastModifiedBy>FRONT</cp:lastModifiedBy>
  <cp:revision>14</cp:revision>
  <dcterms:created xsi:type="dcterms:W3CDTF">2022-04-06T19:44:48Z</dcterms:created>
  <dcterms:modified xsi:type="dcterms:W3CDTF">2025-12-01T17:23:44Z</dcterms:modified>
</cp:coreProperties>
</file>