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9CA3B-9739-4F9F-B61D-662DE7F7282D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E870-1477-4651-AD2C-D12BC02D6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9CA3B-9739-4F9F-B61D-662DE7F7282D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E870-1477-4651-AD2C-D12BC02D6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9CA3B-9739-4F9F-B61D-662DE7F7282D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E870-1477-4651-AD2C-D12BC02D6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9CA3B-9739-4F9F-B61D-662DE7F7282D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E870-1477-4651-AD2C-D12BC02D6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9CA3B-9739-4F9F-B61D-662DE7F7282D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E870-1477-4651-AD2C-D12BC02D6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9CA3B-9739-4F9F-B61D-662DE7F7282D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E870-1477-4651-AD2C-D12BC02D6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9CA3B-9739-4F9F-B61D-662DE7F7282D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E870-1477-4651-AD2C-D12BC02D6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9CA3B-9739-4F9F-B61D-662DE7F7282D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E870-1477-4651-AD2C-D12BC02D6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9CA3B-9739-4F9F-B61D-662DE7F7282D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E870-1477-4651-AD2C-D12BC02D6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9CA3B-9739-4F9F-B61D-662DE7F7282D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E870-1477-4651-AD2C-D12BC02D6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9CA3B-9739-4F9F-B61D-662DE7F7282D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E870-1477-4651-AD2C-D12BC02D6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9CA3B-9739-4F9F-B61D-662DE7F7282D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7E870-1477-4651-AD2C-D12BC02D67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 thou my vision.jpg"/>
          <p:cNvPicPr>
            <a:picLocks noChangeAspect="1"/>
          </p:cNvPicPr>
          <p:nvPr userDrawn="1"/>
        </p:nvPicPr>
        <p:blipFill>
          <a:blip r:embed="rId14" cstate="print">
            <a:lum bright="72000"/>
          </a:blip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എൻ ദർശന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52401"/>
            <a:ext cx="4267200" cy="533399"/>
          </a:xfrm>
        </p:spPr>
        <p:txBody>
          <a:bodyPr>
            <a:normAutofit fontScale="90000"/>
          </a:bodyPr>
          <a:lstStyle/>
          <a:p>
            <a:r>
              <a:rPr lang="ml-IN" b="1" dirty="0" smtClean="0"/>
              <a:t>എൻ ദർശനം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95400"/>
            <a:ext cx="4648200" cy="5105400"/>
          </a:xfrm>
        </p:spPr>
        <p:txBody>
          <a:bodyPr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/>
                </a:solidFill>
              </a:rPr>
              <a:t>നാഥാ എൻ ദർശനം നീയാകുകേ</a:t>
            </a:r>
          </a:p>
          <a:p>
            <a:pPr algn="l"/>
            <a:r>
              <a:rPr lang="ml-IN" sz="1400" b="1" dirty="0" smtClean="0">
                <a:solidFill>
                  <a:schemeClr val="tx1"/>
                </a:solidFill>
              </a:rPr>
              <a:t>നീയല്ലാതാരുമേ ഇല്ലെനിക്ക്‌</a:t>
            </a:r>
          </a:p>
          <a:p>
            <a:pPr algn="l"/>
            <a:r>
              <a:rPr lang="ml-IN" sz="1400" b="1" dirty="0" smtClean="0">
                <a:solidFill>
                  <a:schemeClr val="tx1"/>
                </a:solidFill>
              </a:rPr>
              <a:t>രാവും പകലും നീ എൻ ചിന്തയാം</a:t>
            </a:r>
          </a:p>
          <a:p>
            <a:pPr algn="l"/>
            <a:r>
              <a:rPr lang="ml-IN" sz="1400" b="1" dirty="0" smtClean="0">
                <a:solidFill>
                  <a:schemeClr val="tx1"/>
                </a:solidFill>
              </a:rPr>
              <a:t>എപ്പോഴും നിന്നരികെൻ വെളിച്ചം</a:t>
            </a:r>
          </a:p>
          <a:p>
            <a:pPr algn="l"/>
            <a:endParaRPr lang="ml-IN" sz="1400" b="1" dirty="0" smtClean="0">
              <a:solidFill>
                <a:schemeClr val="tx1"/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/>
                </a:solidFill>
              </a:rPr>
              <a:t>നീയെന്റെ ജ്ഞാനവും നൽ വചസ്സും</a:t>
            </a:r>
          </a:p>
          <a:p>
            <a:pPr algn="l"/>
            <a:r>
              <a:rPr lang="ml-IN" sz="1400" b="1" dirty="0" smtClean="0">
                <a:solidFill>
                  <a:schemeClr val="tx1"/>
                </a:solidFill>
              </a:rPr>
              <a:t>എന്നും ഞാൻ നിന്നിലും നീയെന്നിലും</a:t>
            </a:r>
          </a:p>
          <a:p>
            <a:pPr algn="l"/>
            <a:r>
              <a:rPr lang="ml-IN" sz="1400" b="1" dirty="0" smtClean="0">
                <a:solidFill>
                  <a:schemeClr val="tx1"/>
                </a:solidFill>
              </a:rPr>
              <a:t>നീയെൻ നൽതാതനും ഞാൻ മകനും</a:t>
            </a:r>
          </a:p>
          <a:p>
            <a:pPr algn="l"/>
            <a:r>
              <a:rPr lang="ml-IN" sz="1400" b="1" dirty="0" smtClean="0">
                <a:solidFill>
                  <a:schemeClr val="tx1"/>
                </a:solidFill>
              </a:rPr>
              <a:t>എന്നും ഞാൻ നിന്നിലും നീയെന്നിലും</a:t>
            </a:r>
          </a:p>
          <a:p>
            <a:pPr algn="l"/>
            <a:endParaRPr lang="ml-IN" sz="1400" b="1" dirty="0" smtClean="0">
              <a:solidFill>
                <a:schemeClr val="tx1"/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/>
                </a:solidFill>
              </a:rPr>
              <a:t>സമ്പത്തോ ശ്യൂന്യമാം സ്തുതികളോ</a:t>
            </a:r>
          </a:p>
          <a:p>
            <a:pPr algn="l"/>
            <a:r>
              <a:rPr lang="ml-IN" sz="1400" b="1" dirty="0" smtClean="0">
                <a:solidFill>
                  <a:schemeClr val="tx1"/>
                </a:solidFill>
              </a:rPr>
              <a:t>ഒന്നുമെനിക്കൂ വേണ്ടൻ നാഥനെ</a:t>
            </a:r>
          </a:p>
          <a:p>
            <a:pPr algn="l"/>
            <a:r>
              <a:rPr lang="ml-IN" sz="1400" b="1" dirty="0" smtClean="0">
                <a:solidFill>
                  <a:schemeClr val="tx1"/>
                </a:solidFill>
              </a:rPr>
              <a:t>ശക്തനാം നീമാത്രം എന്നാശ്രയം</a:t>
            </a:r>
          </a:p>
          <a:p>
            <a:pPr algn="l"/>
            <a:r>
              <a:rPr lang="ml-IN" sz="1400" b="1" dirty="0" smtClean="0">
                <a:solidFill>
                  <a:schemeClr val="tx1"/>
                </a:solidFill>
              </a:rPr>
              <a:t>നീ മാത്രമെന്നുമെൻ ജീവശക്തി</a:t>
            </a:r>
          </a:p>
          <a:p>
            <a:pPr algn="l"/>
            <a:endParaRPr lang="ml-IN" sz="1400" b="1" dirty="0" smtClean="0">
              <a:solidFill>
                <a:schemeClr val="tx1"/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/>
                </a:solidFill>
              </a:rPr>
              <a:t>സ്വർഗ്ഗത്തിൻ രാജാവാം വിൺ സൂര്യനേ</a:t>
            </a:r>
          </a:p>
          <a:p>
            <a:pPr algn="l"/>
            <a:r>
              <a:rPr lang="ml-IN" sz="1400" b="1" dirty="0" smtClean="0">
                <a:solidFill>
                  <a:schemeClr val="tx1"/>
                </a:solidFill>
              </a:rPr>
              <a:t>നേർവഴിക്കെന്നെ നടത്തേണമേ</a:t>
            </a:r>
          </a:p>
          <a:p>
            <a:pPr algn="l"/>
            <a:r>
              <a:rPr lang="ml-IN" sz="1400" b="1" dirty="0" smtClean="0">
                <a:solidFill>
                  <a:schemeClr val="tx1"/>
                </a:solidFill>
              </a:rPr>
              <a:t>ആപത്തോ, രോഗമോ, വൻവിനയോ</a:t>
            </a:r>
          </a:p>
          <a:p>
            <a:pPr algn="l"/>
            <a:r>
              <a:rPr lang="ml-IN" sz="1400" b="1" dirty="0" smtClean="0">
                <a:solidFill>
                  <a:schemeClr val="tx1"/>
                </a:solidFill>
              </a:rPr>
              <a:t>വന്നിടും നേരത്തും രാജാവു നീ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_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60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എൻ ദർശനം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ദര്‍ശനം ഏകുക യേശു നാഥാ Malayalam</dc:title>
  <dc:creator>FRONT</dc:creator>
  <cp:lastModifiedBy>FRONT</cp:lastModifiedBy>
  <cp:revision>4</cp:revision>
  <dcterms:created xsi:type="dcterms:W3CDTF">2025-11-19T22:35:11Z</dcterms:created>
  <dcterms:modified xsi:type="dcterms:W3CDTF">2025-11-22T16:20:19Z</dcterms:modified>
</cp:coreProperties>
</file>