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0AE5-9737-4AB5-AA3D-AED2790041A4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132-9BD8-4E43-9F14-2B10D212B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0AE5-9737-4AB5-AA3D-AED2790041A4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132-9BD8-4E43-9F14-2B10D212B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0AE5-9737-4AB5-AA3D-AED2790041A4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132-9BD8-4E43-9F14-2B10D212B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0AE5-9737-4AB5-AA3D-AED2790041A4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132-9BD8-4E43-9F14-2B10D212B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0AE5-9737-4AB5-AA3D-AED2790041A4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132-9BD8-4E43-9F14-2B10D212B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0AE5-9737-4AB5-AA3D-AED2790041A4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132-9BD8-4E43-9F14-2B10D212B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0AE5-9737-4AB5-AA3D-AED2790041A4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132-9BD8-4E43-9F14-2B10D212B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0AE5-9737-4AB5-AA3D-AED2790041A4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132-9BD8-4E43-9F14-2B10D212B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0AE5-9737-4AB5-AA3D-AED2790041A4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132-9BD8-4E43-9F14-2B10D212B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0AE5-9737-4AB5-AA3D-AED2790041A4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132-9BD8-4E43-9F14-2B10D212B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0AE5-9737-4AB5-AA3D-AED2790041A4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9132-9BD8-4E43-9F14-2B10D212B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B0AE5-9737-4AB5-AA3D-AED2790041A4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49132-9BD8-4E43-9F14-2B10D212B0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నా దర్శనమైయుండ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457199"/>
          </a:xfrm>
        </p:spPr>
        <p:txBody>
          <a:bodyPr>
            <a:normAutofit fontScale="90000"/>
          </a:bodyPr>
          <a:lstStyle/>
          <a:p>
            <a:r>
              <a:rPr lang="te-IN" b="1" dirty="0"/>
              <a:t>నా </a:t>
            </a:r>
            <a:r>
              <a:rPr lang="te-IN" b="1" dirty="0" smtClean="0"/>
              <a:t>దర్శనమైయుండు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4724400" cy="4191000"/>
          </a:xfrm>
        </p:spPr>
        <p:txBody>
          <a:bodyPr>
            <a:noAutofit/>
          </a:bodyPr>
          <a:lstStyle/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1. నా దర్శనమైయుండు నా హృదయ ప్రభువా 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నీవు తప్ప రక్షకుడెవరు లేరు 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నా మంచి ఆలోచన పగలు రాత్రీ 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నిద్రించిన మేల్కొన్న నీవే వెలుగు </a:t>
            </a:r>
          </a:p>
          <a:p>
            <a:pPr algn="l"/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2. నాదు జ్ఞానమా నా నిజ వాక్యమా 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నీతోనే ఎల్లప్పుడు ఉందునయ్యా 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నా మంచి తండ్రి నే నీ బిడ్డను 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నాలో నివసించు మనమిద్దరం ఒకటై</a:t>
            </a:r>
          </a:p>
          <a:p>
            <a:pPr algn="l"/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3. ఈ లోక సంపదలు పొగత్తలు వ్యర్థం 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నా వారసత్వము ఎప్పుడు నీవే 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నీవే నీవే హృదిలో మొదటిగా 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నా గొప్ప మహారాజు నా సంపద నీవే </a:t>
            </a:r>
          </a:p>
          <a:p>
            <a:pPr algn="l"/>
            <a:endParaRPr lang="te-IN" sz="1600" b="1" dirty="0" smtClean="0">
              <a:solidFill>
                <a:schemeClr val="tx1"/>
              </a:solidFill>
            </a:endParaRP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4. పరలోక రాజువు నా విజయుడవు 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ప్రకాశవంతుడా స్వర్గ వెలుగు 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ఆ స్వర్గానందం నే పొందుదును </a:t>
            </a:r>
          </a:p>
          <a:p>
            <a:pPr algn="l"/>
            <a:r>
              <a:rPr lang="te-IN" sz="1600" b="1" dirty="0" smtClean="0">
                <a:solidFill>
                  <a:schemeClr val="tx1"/>
                </a:solidFill>
              </a:rPr>
              <a:t>ఎప్పటికి నా దృష్టిగుండు రాజా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80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నా దర్శనమైయుండు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నా దర్శనమైయుండు TELUGU</dc:title>
  <dc:creator>FRONT</dc:creator>
  <cp:lastModifiedBy>FRONT</cp:lastModifiedBy>
  <cp:revision>6</cp:revision>
  <dcterms:created xsi:type="dcterms:W3CDTF">2025-11-20T20:28:35Z</dcterms:created>
  <dcterms:modified xsi:type="dcterms:W3CDTF">2025-11-22T15:59:26Z</dcterms:modified>
</cp:coreProperties>
</file>