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80354-F52B-4AFA-9DFF-17A6A41DB628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49147-9C4D-4859-8A73-1F0843BD49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ாதை காட்ட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ta-IN" b="1" dirty="0"/>
              <a:t>பாதை </a:t>
            </a:r>
            <a:r>
              <a:rPr lang="ta-IN" b="1" dirty="0" smtClean="0"/>
              <a:t>காட்டும்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9829800" cy="5334000"/>
          </a:xfrm>
        </p:spPr>
        <p:txBody>
          <a:bodyPr numCol="2">
            <a:normAutofit fontScale="47500" lnSpcReduction="20000"/>
          </a:bodyPr>
          <a:lstStyle/>
          <a:p>
            <a:pPr algn="l"/>
            <a:r>
              <a:rPr lang="ta-IN" b="1" dirty="0" smtClean="0">
                <a:solidFill>
                  <a:schemeClr val="tx1"/>
                </a:solidFill>
              </a:rPr>
              <a:t>1. பாதை காட்டும் மா யெகோவா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பரதேசியான நான்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பலவீனன் அறிவீனன்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இவ்வுலோகம் காடுதான்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வானாகாரம்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தந்து என்னைப் போஷியும்.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ta-IN" b="1" dirty="0" smtClean="0">
              <a:solidFill>
                <a:schemeClr val="tx1"/>
              </a:solidFill>
            </a:endParaRP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2. ஜீவ தண்ணீர் ஊறும் ஊற்றை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நீர் திறந்து தாருமேன்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தீப மேக ஸ்தம்பம் காட்டும்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வழியில் நடத்துமேன்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வல்ல மீட்பர்!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என்னைத் தாங்கும் இயேசுவே.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ta-IN" b="1" dirty="0" smtClean="0">
              <a:solidFill>
                <a:schemeClr val="tx1"/>
              </a:solidFill>
            </a:endParaRP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3. சாவின் அந்தகாரம் வந்து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என்னை மூடும் நேரத்தில்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சாவின்மேலும் வெற்றி தந்து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என்னைச் சேர்ப்பீர் மோட்சத்தில்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கீத வாழ்த்தல்</a:t>
            </a: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உமக்கென்றும் பாடுவேன்.</a:t>
            </a:r>
          </a:p>
          <a:p>
            <a:pPr algn="l"/>
            <a:endParaRPr lang="ta-IN" b="1" dirty="0" smtClean="0">
              <a:solidFill>
                <a:schemeClr val="tx1"/>
              </a:solidFill>
            </a:endParaRPr>
          </a:p>
          <a:p>
            <a:pPr algn="l"/>
            <a:r>
              <a:rPr lang="ta-IN" b="1" dirty="0" smtClean="0">
                <a:solidFill>
                  <a:schemeClr val="tx1"/>
                </a:solidFill>
              </a:rPr>
              <a:t>1. </a:t>
            </a:r>
            <a:r>
              <a:rPr lang="en-US" b="1" dirty="0" err="1" smtClean="0">
                <a:solidFill>
                  <a:schemeClr val="tx1"/>
                </a:solidFill>
              </a:rPr>
              <a:t>paathai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kaattum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yekovaa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parathaesiyaana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naan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palaveenan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ariveenan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ivvulokam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kaaduthaan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vaanaakaaram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thanthu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ennaip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poshiyum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</a:t>
            </a:r>
            <a:r>
              <a:rPr lang="en-US" b="1" dirty="0" err="1" smtClean="0">
                <a:solidFill>
                  <a:schemeClr val="tx1"/>
                </a:solidFill>
              </a:rPr>
              <a:t>jeeva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thannnneer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oorum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ootta</a:t>
            </a:r>
            <a:r>
              <a:rPr lang="ta-IN" b="1" dirty="0" smtClean="0">
                <a:solidFill>
                  <a:schemeClr val="tx1"/>
                </a:solidFill>
              </a:rPr>
              <a:t>ை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neer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thiranthu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thaarumaen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theepa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maeka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sthampam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kaattum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valiyil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nadaththumaen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valla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meetpar</a:t>
            </a:r>
            <a:r>
              <a:rPr lang="en-US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ennaith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thaangum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Yesuvae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3. </a:t>
            </a:r>
            <a:r>
              <a:rPr lang="en-US" b="1" dirty="0" err="1" smtClean="0">
                <a:solidFill>
                  <a:schemeClr val="tx1"/>
                </a:solidFill>
              </a:rPr>
              <a:t>saavin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anthakaaram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vanthu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ennai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moodum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naeraththil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saavinmaelum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vetti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thanthu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ennaich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serppeer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motchaththil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geetha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vaalththal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umakkentum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paaduvaen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119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பாதை காட்டும்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பாதை காட்டும் tamil</dc:title>
  <dc:creator>FRONT</dc:creator>
  <cp:lastModifiedBy>FRONT</cp:lastModifiedBy>
  <cp:revision>4</cp:revision>
  <dcterms:created xsi:type="dcterms:W3CDTF">2025-11-25T20:38:19Z</dcterms:created>
  <dcterms:modified xsi:type="dcterms:W3CDTF">2025-11-27T16:59:58Z</dcterms:modified>
</cp:coreProperties>
</file>