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46427-77A1-4E6E-A9AD-5D557B528EC5}" type="datetimeFigureOut">
              <a:rPr lang="en-US" smtClean="0"/>
              <a:pPr/>
              <a:t>11/24/2025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0B95-702E-492E-9D4B-0EE6558CFFF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72000"/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நீரே என் தரிசனமாயிர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457200"/>
            <a:ext cx="7086600" cy="609600"/>
          </a:xfrm>
        </p:spPr>
        <p:txBody>
          <a:bodyPr>
            <a:noAutofit/>
          </a:bodyPr>
          <a:lstStyle/>
          <a:p>
            <a:r>
              <a:rPr lang="ta-IN" sz="3600" b="1" dirty="0" smtClean="0"/>
              <a:t>நீரே என் தரிசனமாயிரும்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45" y="1828800"/>
            <a:ext cx="9220200" cy="3581400"/>
          </a:xfrm>
        </p:spPr>
        <p:txBody>
          <a:bodyPr numCol="2">
            <a:noAutofit/>
          </a:bodyPr>
          <a:lstStyle/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1. நீரே என் தரிசனமாயிரும்,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நீரல்லால் வேறெல்லாம் மறையட்டும்;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எப்போதும் என் தியானமாயிரும்,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எந்நிலையிலும் என் கண்முன் இரும்.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2. என் வாக்கும், என் ஞானமுமாயிரும்,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என்னோடிரும், நான் உம்மோடிருப்பேன்,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தந்தையாய், நான் உம் மகனாய்,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சொந்தமாயிரும், நான் உம் சொந்தம்.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3. என் கேடகமாய், என் வாளாய்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தஞ்சமாய், என் கோட்டையாய்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மேன்மையாய், பூரிப்பாய்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என்னை உயா;த்தும் விண்ணோனாய் வாழ.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4</a:t>
            </a:r>
            <a:r>
              <a:rPr lang="ta-IN" sz="1200" b="1" dirty="0" smtClean="0">
                <a:solidFill>
                  <a:schemeClr val="tx1"/>
                </a:solidFill>
              </a:rPr>
              <a:t>. நான் வேண்டும் நன்மை எல்லாமாய்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வான் பூவில் நீர் என் வேந்தராய்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நெஞ்சின் மா நேசமாயிரும்,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நீரே, நீரல்லால் வேறாரும் மேவேன்.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5. பூவின் செல்வங்கள், வீண் புகழ் வேண்டேன்,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நான் நாடும் சொத்தாய் என்றென்றும்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முதல் தேடலாய் நீர் இரும்,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நான் தேடும் பொக்கிஷமாய் நீர் இரும்.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ta-IN" sz="12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6. உம் அன்பால் என்னை நீர் முற்றும் கொள்ளும்,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உம் அன்பை வெள்ளம்போல் என்னில் ஊற்றும்,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என்ன நேர்ந்தாலும் அன்பின் தேவா,</a:t>
            </a:r>
          </a:p>
          <a:p>
            <a:pPr algn="l"/>
            <a:r>
              <a:rPr lang="ta-IN" sz="1200" b="1" dirty="0" smtClean="0">
                <a:solidFill>
                  <a:schemeClr val="tx1"/>
                </a:solidFill>
              </a:rPr>
              <a:t>என் நெஞ்சின் தரிசனமாய் இரும்</a:t>
            </a:r>
            <a:r>
              <a:rPr lang="ta-IN" sz="1200" b="1" dirty="0" smtClean="0">
                <a:solidFill>
                  <a:schemeClr val="tx1"/>
                </a:solidFill>
              </a:rPr>
              <a:t>.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154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நீரே என் தரிசனமாயிரும்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தரிசனமாயிரும் ஆண்டவரே  TAMIL</dc:title>
  <dc:creator>FRONT</dc:creator>
  <cp:lastModifiedBy>FRONT</cp:lastModifiedBy>
  <cp:revision>7</cp:revision>
  <dcterms:created xsi:type="dcterms:W3CDTF">2025-11-19T22:16:16Z</dcterms:created>
  <dcterms:modified xsi:type="dcterms:W3CDTF">2025-11-24T15:22:34Z</dcterms:modified>
</cp:coreProperties>
</file>